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09" r:id="rId5"/>
    <p:sldMasterId id="2147483810" r:id="rId6"/>
    <p:sldMasterId id="2147483811" r:id="rId7"/>
    <p:sldMasterId id="2147483812" r:id="rId8"/>
    <p:sldMasterId id="2147483813" r:id="rId9"/>
    <p:sldMasterId id="2147483814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y="5143500" cx="9144000"/>
  <p:notesSz cx="6858000" cy="9144000"/>
  <p:embeddedFontLst>
    <p:embeddedFont>
      <p:font typeface="Patrick Hand"/>
      <p:regular r:id="rId37"/>
    </p:embeddedFont>
    <p:embeddedFont>
      <p:font typeface="Abril Fatface"/>
      <p:regular r:id="rId38"/>
    </p:embeddedFont>
    <p:embeddedFont>
      <p:font typeface="Griffy"/>
      <p:regular r:id="rId39"/>
    </p:embeddedFont>
    <p:embeddedFont>
      <p:font typeface="Inter"/>
      <p:regular r:id="rId40"/>
      <p:bold r:id="rId41"/>
      <p:italic r:id="rId42"/>
      <p:boldItalic r:id="rId43"/>
    </p:embeddedFont>
    <p:embeddedFont>
      <p:font typeface="Barlow Condensed"/>
      <p:regular r:id="rId44"/>
      <p:bold r:id="rId45"/>
      <p:italic r:id="rId46"/>
      <p:boldItalic r:id="rId47"/>
    </p:embeddedFont>
    <p:embeddedFont>
      <p:font typeface="Comfortaa Medium"/>
      <p:regular r:id="rId48"/>
      <p:bold r:id="rId49"/>
    </p:embeddedFont>
    <p:embeddedFont>
      <p:font typeface="Raleway SemiBold"/>
      <p:regular r:id="rId50"/>
      <p:bold r:id="rId51"/>
      <p:italic r:id="rId52"/>
      <p:boldItalic r:id="rId53"/>
    </p:embeddedFont>
    <p:embeddedFont>
      <p:font typeface="Bangers"/>
      <p:regular r:id="rId54"/>
    </p:embeddedFont>
    <p:embeddedFont>
      <p:font typeface="Slackey"/>
      <p:regular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Poppins"/>
      <p:regular r:id="rId60"/>
      <p:bold r:id="rId61"/>
      <p:italic r:id="rId62"/>
      <p:boldItalic r:id="rId63"/>
    </p:embeddedFont>
    <p:embeddedFont>
      <p:font typeface="Lexend Mega"/>
      <p:regular r:id="rId64"/>
      <p:bold r:id="rId65"/>
    </p:embeddedFont>
    <p:embeddedFont>
      <p:font typeface="Hind"/>
      <p:regular r:id="rId66"/>
      <p:bold r:id="rId67"/>
    </p:embeddedFont>
    <p:embeddedFont>
      <p:font typeface="Homemade Apple"/>
      <p:regular r:id="rId68"/>
    </p:embeddedFont>
    <p:embeddedFont>
      <p:font typeface="Comfortaa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F415990-E665-4188-B2A1-AE5B03C373A9}">
  <a:tblStyle styleId="{0F415990-E665-4188-B2A1-AE5B03C373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42" Type="http://schemas.openxmlformats.org/officeDocument/2006/relationships/font" Target="fonts/Inter-italic.fntdata"/><Relationship Id="rId41" Type="http://schemas.openxmlformats.org/officeDocument/2006/relationships/font" Target="fonts/Inter-bold.fntdata"/><Relationship Id="rId44" Type="http://schemas.openxmlformats.org/officeDocument/2006/relationships/font" Target="fonts/BarlowCondensed-regular.fntdata"/><Relationship Id="rId43" Type="http://schemas.openxmlformats.org/officeDocument/2006/relationships/font" Target="fonts/Inter-boldItalic.fntdata"/><Relationship Id="rId46" Type="http://schemas.openxmlformats.org/officeDocument/2006/relationships/font" Target="fonts/BarlowCondensed-italic.fntdata"/><Relationship Id="rId45" Type="http://schemas.openxmlformats.org/officeDocument/2006/relationships/font" Target="fonts/BarlowCondensed-bold.fntdata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ComfortaaMedium-regular.fntdata"/><Relationship Id="rId47" Type="http://schemas.openxmlformats.org/officeDocument/2006/relationships/font" Target="fonts/BarlowCondensed-boldItalic.fntdata"/><Relationship Id="rId49" Type="http://schemas.openxmlformats.org/officeDocument/2006/relationships/font" Target="fonts/ComfortaaMedium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0.xml"/><Relationship Id="rId30" Type="http://schemas.openxmlformats.org/officeDocument/2006/relationships/slide" Target="slides/slide19.xml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70" Type="http://schemas.openxmlformats.org/officeDocument/2006/relationships/font" Target="fonts/Comfortaa-bold.fntdata"/><Relationship Id="rId37" Type="http://schemas.openxmlformats.org/officeDocument/2006/relationships/font" Target="fonts/PatrickHand-regular.fntdata"/><Relationship Id="rId36" Type="http://schemas.openxmlformats.org/officeDocument/2006/relationships/slide" Target="slides/slide25.xml"/><Relationship Id="rId39" Type="http://schemas.openxmlformats.org/officeDocument/2006/relationships/font" Target="fonts/Griffy-regular.fntdata"/><Relationship Id="rId38" Type="http://schemas.openxmlformats.org/officeDocument/2006/relationships/font" Target="fonts/AbrilFatface-regular.fntdata"/><Relationship Id="rId62" Type="http://schemas.openxmlformats.org/officeDocument/2006/relationships/font" Target="fonts/Poppins-italic.fntdata"/><Relationship Id="rId61" Type="http://schemas.openxmlformats.org/officeDocument/2006/relationships/font" Target="fonts/Poppins-bold.fntdata"/><Relationship Id="rId20" Type="http://schemas.openxmlformats.org/officeDocument/2006/relationships/slide" Target="slides/slide9.xml"/><Relationship Id="rId64" Type="http://schemas.openxmlformats.org/officeDocument/2006/relationships/font" Target="fonts/LexendMega-regular.fntdata"/><Relationship Id="rId63" Type="http://schemas.openxmlformats.org/officeDocument/2006/relationships/font" Target="fonts/Poppins-boldItalic.fntdata"/><Relationship Id="rId22" Type="http://schemas.openxmlformats.org/officeDocument/2006/relationships/slide" Target="slides/slide11.xml"/><Relationship Id="rId66" Type="http://schemas.openxmlformats.org/officeDocument/2006/relationships/font" Target="fonts/Hind-regular.fntdata"/><Relationship Id="rId21" Type="http://schemas.openxmlformats.org/officeDocument/2006/relationships/slide" Target="slides/slide10.xml"/><Relationship Id="rId65" Type="http://schemas.openxmlformats.org/officeDocument/2006/relationships/font" Target="fonts/LexendMega-bold.fntdata"/><Relationship Id="rId24" Type="http://schemas.openxmlformats.org/officeDocument/2006/relationships/slide" Target="slides/slide13.xml"/><Relationship Id="rId68" Type="http://schemas.openxmlformats.org/officeDocument/2006/relationships/font" Target="fonts/HomemadeApple-regular.fntdata"/><Relationship Id="rId23" Type="http://schemas.openxmlformats.org/officeDocument/2006/relationships/slide" Target="slides/slide12.xml"/><Relationship Id="rId67" Type="http://schemas.openxmlformats.org/officeDocument/2006/relationships/font" Target="fonts/Hind-bold.fntdata"/><Relationship Id="rId60" Type="http://schemas.openxmlformats.org/officeDocument/2006/relationships/font" Target="fonts/Poppins-regular.fntdata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Comfortaa-regular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font" Target="fonts/RalewaySemiBold-bold.fntdata"/><Relationship Id="rId50" Type="http://schemas.openxmlformats.org/officeDocument/2006/relationships/font" Target="fonts/RalewaySemiBold-regular.fntdata"/><Relationship Id="rId53" Type="http://schemas.openxmlformats.org/officeDocument/2006/relationships/font" Target="fonts/RalewaySemiBold-boldItalic.fntdata"/><Relationship Id="rId52" Type="http://schemas.openxmlformats.org/officeDocument/2006/relationships/font" Target="fonts/RalewaySemiBold-italic.fntdata"/><Relationship Id="rId11" Type="http://schemas.openxmlformats.org/officeDocument/2006/relationships/notesMaster" Target="notesMasters/notesMaster1.xml"/><Relationship Id="rId55" Type="http://schemas.openxmlformats.org/officeDocument/2006/relationships/font" Target="fonts/Slackey-regular.fntdata"/><Relationship Id="rId10" Type="http://schemas.openxmlformats.org/officeDocument/2006/relationships/slideMaster" Target="slideMasters/slideMaster6.xml"/><Relationship Id="rId54" Type="http://schemas.openxmlformats.org/officeDocument/2006/relationships/font" Target="fonts/Bangers-regular.fntdata"/><Relationship Id="rId13" Type="http://schemas.openxmlformats.org/officeDocument/2006/relationships/slide" Target="slides/slide2.xml"/><Relationship Id="rId57" Type="http://schemas.openxmlformats.org/officeDocument/2006/relationships/font" Target="fonts/Roboto-bold.fntdata"/><Relationship Id="rId12" Type="http://schemas.openxmlformats.org/officeDocument/2006/relationships/slide" Target="slides/slide1.xml"/><Relationship Id="rId56" Type="http://schemas.openxmlformats.org/officeDocument/2006/relationships/font" Target="fonts/Roboto-regular.fntdata"/><Relationship Id="rId15" Type="http://schemas.openxmlformats.org/officeDocument/2006/relationships/slide" Target="slides/slide4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3.xml"/><Relationship Id="rId58" Type="http://schemas.openxmlformats.org/officeDocument/2006/relationships/font" Target="fonts/Roboto-italic.fntdata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b37a4ffc-0882-4f0c-b4c0-f1819173965d&amp;share_token=hWfhXqh7Tryd5TSEdTbMsw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b37a4ffc-0882-4f0c-b4c0-f1819173965d&amp;share_token=hWfhXqh7Tryd5TSEdTbMsw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794c3bfb-0faa-4e6a-bedf-1792b10763f3&amp;share_token=ESaVkj1wQPSRFWoxCJu0Rg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5" name="Shape 5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6" name="Google Shape;5726;g36446dea0a7_0_9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7" name="Google Shape;5727;g36446dea0a7_0_9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4" name="Shape 6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5" name="Google Shape;6095;g36446dea0a7_0_1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6" name="Google Shape;6096;g36446dea0a7_0_1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Seesaw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Google Shape;6102;g37635db1fff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3" name="Google Shape;6103;g37635db1fff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Seesaw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7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8" name="Google Shape;6108;g37635db1fff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9" name="Google Shape;6109;g37635db1fff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4" name="Shape 6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5" name="Google Shape;6115;g37635db1fff_1_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6" name="Google Shape;6116;g37635db1fff_1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1" name="Shape 6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2" name="Google Shape;6122;g37635db1fff_1_2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3" name="Google Shape;6123;g37635db1fff_1_2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8" name="Shape 6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9" name="Google Shape;6129;g37635db1fff_1_2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0" name="Google Shape;6130;g37635db1fff_1_2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5" name="Shape 6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6" name="Google Shape;6136;g36446dea0a7_0_11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7" name="Google Shape;6137;g36446dea0a7_0_1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2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3" name="Google Shape;6143;g36446dea0a7_0_1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4" name="Google Shape;6144;g36446dea0a7_0_1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9" name="Shape 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Google Shape;6150;g36446dea0a7_0_1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1" name="Google Shape;6151;g36446dea0a7_0_1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6" name="Shape 6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Google Shape;6157;g36446dea0a7_0_1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8" name="Google Shape;6158;g36446dea0a7_0_1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7" name="Shape 5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8" name="Google Shape;5798;g375006bf0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9" name="Google Shape;5799;g375006bf0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3" name="Shape 6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" name="Google Shape;6164;g37575dbf64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5" name="Google Shape;6165;g37575dbf6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5" name="Shape 6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" name="Google Shape;6236;g37575dbf64b_0_2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7" name="Google Shape;6237;g37575dbf64b_0_2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2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g364740703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4" name="Google Shape;6244;g364740703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8" name="Shape 6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" name="Google Shape;6249;g3647407032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0" name="Google Shape;6250;g3647407032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3" name="Shape 6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4" name="Google Shape;6254;g364740703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5" name="Google Shape;6255;g364740703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1" name="Shape 6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2" name="Google Shape;6262;g3647407032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3" name="Google Shape;6263;g3647407032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Seesaw task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2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g36446dea0a7_0_9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4" name="Google Shape;5814;g36446dea0a7_0_9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1" name="Shape 5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2" name="Google Shape;5952;g36446dea0a7_0_7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3" name="Google Shape;5953;g36446dea0a7_0_7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7" name="Shape 5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8" name="Google Shape;5958;g36446dea0a7_0_10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9" name="Google Shape;5959;g36446dea0a7_0_10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3" name="Shape 6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4" name="Google Shape;6024;g36446dea0a7_0_10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5" name="Google Shape;6025;g36446dea0a7_0_10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stand up and go to the green wall or window or just point to the corner… depends on energy of class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4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5" name="Google Shape;6045;g36446dea0a7_0_10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6" name="Google Shape;6046;g36446dea0a7_0_10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5" name="Shape 6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6" name="Google Shape;6066;g36446dea0a7_0_1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7" name="Google Shape;6067;g36446dea0a7_0_1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stand up and go to the corner, nominate one person from each table to go to the corner or just point to the corner… depends on energy of class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6" name="Shape 6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7" name="Google Shape;6087;g36446dea0a7_0_9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8" name="Google Shape;6088;g36446dea0a7_0_9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4.png"/><Relationship Id="rId3" Type="http://schemas.openxmlformats.org/officeDocument/2006/relationships/image" Target="../media/image2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6.png"/><Relationship Id="rId3" Type="http://schemas.openxmlformats.org/officeDocument/2006/relationships/image" Target="../media/image2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14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10.png"/><Relationship Id="rId12" Type="http://schemas.openxmlformats.org/officeDocument/2006/relationships/image" Target="../media/image9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12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3373" name="Shape 3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4" name="Google Shape;3374;p104"/>
          <p:cNvSpPr txBox="1"/>
          <p:nvPr>
            <p:ph idx="1" type="subTitle"/>
          </p:nvPr>
        </p:nvSpPr>
        <p:spPr>
          <a:xfrm>
            <a:off x="1249650" y="3205850"/>
            <a:ext cx="2835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5" name="Google Shape;3375;p104"/>
          <p:cNvSpPr txBox="1"/>
          <p:nvPr>
            <p:ph type="title"/>
          </p:nvPr>
        </p:nvSpPr>
        <p:spPr>
          <a:xfrm>
            <a:off x="1249650" y="2466950"/>
            <a:ext cx="2835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3376" name="Google Shape;3376;p104"/>
          <p:cNvGrpSpPr/>
          <p:nvPr/>
        </p:nvGrpSpPr>
        <p:grpSpPr>
          <a:xfrm>
            <a:off x="399166" y="383287"/>
            <a:ext cx="234762" cy="218290"/>
            <a:chOff x="8652775" y="883650"/>
            <a:chExt cx="38125" cy="35450"/>
          </a:xfrm>
        </p:grpSpPr>
        <p:sp>
          <p:nvSpPr>
            <p:cNvPr id="3377" name="Google Shape;3377;p10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0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0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0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1" name="Google Shape;3381;p104"/>
          <p:cNvGrpSpPr/>
          <p:nvPr/>
        </p:nvGrpSpPr>
        <p:grpSpPr>
          <a:xfrm>
            <a:off x="8309291" y="94187"/>
            <a:ext cx="744312" cy="221985"/>
            <a:chOff x="8652775" y="883650"/>
            <a:chExt cx="120875" cy="36050"/>
          </a:xfrm>
        </p:grpSpPr>
        <p:sp>
          <p:nvSpPr>
            <p:cNvPr id="3382" name="Google Shape;3382;p10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0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0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0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0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0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105"/>
          <p:cNvSpPr txBox="1"/>
          <p:nvPr>
            <p:ph idx="1" type="subTitle"/>
          </p:nvPr>
        </p:nvSpPr>
        <p:spPr>
          <a:xfrm>
            <a:off x="5188777" y="2302850"/>
            <a:ext cx="28305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0" name="Google Shape;3390;p105"/>
          <p:cNvSpPr txBox="1"/>
          <p:nvPr>
            <p:ph type="title"/>
          </p:nvPr>
        </p:nvSpPr>
        <p:spPr>
          <a:xfrm>
            <a:off x="5188777" y="1563950"/>
            <a:ext cx="2830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91" name="Google Shape;3391;p105"/>
          <p:cNvSpPr/>
          <p:nvPr/>
        </p:nvSpPr>
        <p:spPr>
          <a:xfrm>
            <a:off x="25" y="50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2" name="Google Shape;3392;p105"/>
          <p:cNvGrpSpPr/>
          <p:nvPr/>
        </p:nvGrpSpPr>
        <p:grpSpPr>
          <a:xfrm>
            <a:off x="6715279" y="4625182"/>
            <a:ext cx="744312" cy="221985"/>
            <a:chOff x="8652775" y="883650"/>
            <a:chExt cx="120875" cy="36050"/>
          </a:xfrm>
        </p:grpSpPr>
        <p:sp>
          <p:nvSpPr>
            <p:cNvPr id="3393" name="Google Shape;3393;p10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0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0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0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0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0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9" name="Google Shape;3399;p105"/>
          <p:cNvGrpSpPr/>
          <p:nvPr/>
        </p:nvGrpSpPr>
        <p:grpSpPr>
          <a:xfrm>
            <a:off x="5348091" y="4627025"/>
            <a:ext cx="234762" cy="218290"/>
            <a:chOff x="8652775" y="883650"/>
            <a:chExt cx="38125" cy="35450"/>
          </a:xfrm>
        </p:grpSpPr>
        <p:sp>
          <p:nvSpPr>
            <p:cNvPr id="3400" name="Google Shape;3400;p10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0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0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3" name="Google Shape;3403;p105"/>
          <p:cNvSpPr/>
          <p:nvPr/>
        </p:nvSpPr>
        <p:spPr>
          <a:xfrm>
            <a:off x="434267" y="281688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4" name="Google Shape;3404;p105"/>
          <p:cNvGrpSpPr/>
          <p:nvPr/>
        </p:nvGrpSpPr>
        <p:grpSpPr>
          <a:xfrm>
            <a:off x="1539766" y="296324"/>
            <a:ext cx="744312" cy="221985"/>
            <a:chOff x="8652775" y="883650"/>
            <a:chExt cx="120875" cy="36050"/>
          </a:xfrm>
        </p:grpSpPr>
        <p:sp>
          <p:nvSpPr>
            <p:cNvPr id="3405" name="Google Shape;3405;p10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0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0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0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0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0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1" name="Google Shape;3411;p105"/>
          <p:cNvSpPr/>
          <p:nvPr/>
        </p:nvSpPr>
        <p:spPr>
          <a:xfrm>
            <a:off x="25" y="4328925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2" name="Google Shape;3412;p105"/>
          <p:cNvGrpSpPr/>
          <p:nvPr/>
        </p:nvGrpSpPr>
        <p:grpSpPr>
          <a:xfrm>
            <a:off x="8313341" y="3800082"/>
            <a:ext cx="234762" cy="218290"/>
            <a:chOff x="8652775" y="883650"/>
            <a:chExt cx="38125" cy="35450"/>
          </a:xfrm>
        </p:grpSpPr>
        <p:sp>
          <p:nvSpPr>
            <p:cNvPr id="3413" name="Google Shape;3413;p10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0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0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0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7" name="Google Shape;3417;p105"/>
          <p:cNvGrpSpPr/>
          <p:nvPr/>
        </p:nvGrpSpPr>
        <p:grpSpPr>
          <a:xfrm>
            <a:off x="225018" y="1008006"/>
            <a:ext cx="430885" cy="203666"/>
            <a:chOff x="8703675" y="886625"/>
            <a:chExt cx="69975" cy="33075"/>
          </a:xfrm>
        </p:grpSpPr>
        <p:sp>
          <p:nvSpPr>
            <p:cNvPr id="3418" name="Google Shape;3418;p10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0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">
    <p:spTree>
      <p:nvGrpSpPr>
        <p:cNvPr id="3420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p10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22" name="Google Shape;3422;p106"/>
          <p:cNvSpPr txBox="1"/>
          <p:nvPr>
            <p:ph idx="2" type="title"/>
          </p:nvPr>
        </p:nvSpPr>
        <p:spPr>
          <a:xfrm>
            <a:off x="2013175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23" name="Google Shape;3423;p106"/>
          <p:cNvSpPr txBox="1"/>
          <p:nvPr>
            <p:ph idx="1" type="subTitle"/>
          </p:nvPr>
        </p:nvSpPr>
        <p:spPr>
          <a:xfrm>
            <a:off x="2013175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4" name="Google Shape;3424;p106"/>
          <p:cNvSpPr txBox="1"/>
          <p:nvPr>
            <p:ph idx="3" type="title"/>
          </p:nvPr>
        </p:nvSpPr>
        <p:spPr>
          <a:xfrm>
            <a:off x="4818730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25" name="Google Shape;3425;p106"/>
          <p:cNvSpPr txBox="1"/>
          <p:nvPr>
            <p:ph idx="4" type="subTitle"/>
          </p:nvPr>
        </p:nvSpPr>
        <p:spPr>
          <a:xfrm>
            <a:off x="4818737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6" name="Google Shape;3426;p106"/>
          <p:cNvSpPr/>
          <p:nvPr/>
        </p:nvSpPr>
        <p:spPr>
          <a:xfrm>
            <a:off x="25" y="0"/>
            <a:ext cx="9144000" cy="166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7" name="Google Shape;3427;p106"/>
          <p:cNvGrpSpPr/>
          <p:nvPr/>
        </p:nvGrpSpPr>
        <p:grpSpPr>
          <a:xfrm>
            <a:off x="478513" y="2931870"/>
            <a:ext cx="234762" cy="218290"/>
            <a:chOff x="8652775" y="883650"/>
            <a:chExt cx="38125" cy="35450"/>
          </a:xfrm>
        </p:grpSpPr>
        <p:sp>
          <p:nvSpPr>
            <p:cNvPr id="3428" name="Google Shape;3428;p10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0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0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1" name="Google Shape;3431;p106"/>
          <p:cNvGrpSpPr/>
          <p:nvPr/>
        </p:nvGrpSpPr>
        <p:grpSpPr>
          <a:xfrm>
            <a:off x="8374175" y="4342306"/>
            <a:ext cx="430885" cy="203666"/>
            <a:chOff x="8703675" y="886625"/>
            <a:chExt cx="69975" cy="33075"/>
          </a:xfrm>
        </p:grpSpPr>
        <p:sp>
          <p:nvSpPr>
            <p:cNvPr id="3432" name="Google Shape;3432;p10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0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4" name="Google Shape;3434;p106"/>
          <p:cNvGrpSpPr/>
          <p:nvPr/>
        </p:nvGrpSpPr>
        <p:grpSpPr>
          <a:xfrm>
            <a:off x="4916788" y="4735720"/>
            <a:ext cx="234762" cy="218290"/>
            <a:chOff x="8652775" y="883650"/>
            <a:chExt cx="38125" cy="35450"/>
          </a:xfrm>
        </p:grpSpPr>
        <p:sp>
          <p:nvSpPr>
            <p:cNvPr id="3435" name="Google Shape;3435;p10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0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0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0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107"/>
          <p:cNvSpPr/>
          <p:nvPr/>
        </p:nvSpPr>
        <p:spPr>
          <a:xfrm>
            <a:off x="-7050" y="2843400"/>
            <a:ext cx="9144000" cy="2300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107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42" name="Google Shape;3442;p107"/>
          <p:cNvSpPr txBox="1"/>
          <p:nvPr>
            <p:ph idx="2" type="title"/>
          </p:nvPr>
        </p:nvSpPr>
        <p:spPr>
          <a:xfrm>
            <a:off x="713400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43" name="Google Shape;3443;p107"/>
          <p:cNvSpPr txBox="1"/>
          <p:nvPr>
            <p:ph idx="1" type="subTitle"/>
          </p:nvPr>
        </p:nvSpPr>
        <p:spPr>
          <a:xfrm>
            <a:off x="713400" y="3489524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4" name="Google Shape;3444;p107"/>
          <p:cNvSpPr txBox="1"/>
          <p:nvPr>
            <p:ph idx="3" type="title"/>
          </p:nvPr>
        </p:nvSpPr>
        <p:spPr>
          <a:xfrm>
            <a:off x="3369386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45" name="Google Shape;3445;p107"/>
          <p:cNvSpPr txBox="1"/>
          <p:nvPr>
            <p:ph idx="4" type="subTitle"/>
          </p:nvPr>
        </p:nvSpPr>
        <p:spPr>
          <a:xfrm>
            <a:off x="3369375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6" name="Google Shape;3446;p107"/>
          <p:cNvSpPr txBox="1"/>
          <p:nvPr>
            <p:ph idx="5" type="title"/>
          </p:nvPr>
        </p:nvSpPr>
        <p:spPr>
          <a:xfrm>
            <a:off x="6025372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47" name="Google Shape;3447;p107"/>
          <p:cNvSpPr txBox="1"/>
          <p:nvPr>
            <p:ph idx="6" type="subTitle"/>
          </p:nvPr>
        </p:nvSpPr>
        <p:spPr>
          <a:xfrm>
            <a:off x="6025368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8" name="Google Shape;3448;p107"/>
          <p:cNvSpPr/>
          <p:nvPr/>
        </p:nvSpPr>
        <p:spPr>
          <a:xfrm>
            <a:off x="563005" y="15295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9" name="Google Shape;3449;p107"/>
          <p:cNvGrpSpPr/>
          <p:nvPr/>
        </p:nvGrpSpPr>
        <p:grpSpPr>
          <a:xfrm>
            <a:off x="8112566" y="1529588"/>
            <a:ext cx="234762" cy="218290"/>
            <a:chOff x="8652775" y="883650"/>
            <a:chExt cx="38125" cy="35450"/>
          </a:xfrm>
        </p:grpSpPr>
        <p:sp>
          <p:nvSpPr>
            <p:cNvPr id="3450" name="Google Shape;3450;p10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0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0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0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"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08"/>
          <p:cNvSpPr/>
          <p:nvPr/>
        </p:nvSpPr>
        <p:spPr>
          <a:xfrm>
            <a:off x="25" y="3491375"/>
            <a:ext cx="9144000" cy="165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6" name="Google Shape;3456;p108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57" name="Google Shape;3457;p108"/>
          <p:cNvSpPr txBox="1"/>
          <p:nvPr>
            <p:ph idx="2" type="title"/>
          </p:nvPr>
        </p:nvSpPr>
        <p:spPr>
          <a:xfrm>
            <a:off x="2189225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8" name="Google Shape;3458;p108"/>
          <p:cNvSpPr txBox="1"/>
          <p:nvPr>
            <p:ph idx="1" type="subTitle"/>
          </p:nvPr>
        </p:nvSpPr>
        <p:spPr>
          <a:xfrm>
            <a:off x="2189225" y="2064363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9" name="Google Shape;3459;p108"/>
          <p:cNvSpPr txBox="1"/>
          <p:nvPr>
            <p:ph idx="3" type="title"/>
          </p:nvPr>
        </p:nvSpPr>
        <p:spPr>
          <a:xfrm>
            <a:off x="6105436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0" name="Google Shape;3460;p108"/>
          <p:cNvSpPr txBox="1"/>
          <p:nvPr>
            <p:ph idx="4" type="subTitle"/>
          </p:nvPr>
        </p:nvSpPr>
        <p:spPr>
          <a:xfrm>
            <a:off x="6105436" y="2064374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1" name="Google Shape;3461;p108"/>
          <p:cNvSpPr txBox="1"/>
          <p:nvPr>
            <p:ph idx="5" type="title"/>
          </p:nvPr>
        </p:nvSpPr>
        <p:spPr>
          <a:xfrm>
            <a:off x="2189225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2" name="Google Shape;3462;p108"/>
          <p:cNvSpPr txBox="1"/>
          <p:nvPr>
            <p:ph idx="6" type="subTitle"/>
          </p:nvPr>
        </p:nvSpPr>
        <p:spPr>
          <a:xfrm>
            <a:off x="2189225" y="3550412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3" name="Google Shape;3463;p108"/>
          <p:cNvSpPr txBox="1"/>
          <p:nvPr>
            <p:ph idx="7" type="title"/>
          </p:nvPr>
        </p:nvSpPr>
        <p:spPr>
          <a:xfrm>
            <a:off x="6105436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4" name="Google Shape;3464;p108"/>
          <p:cNvSpPr txBox="1"/>
          <p:nvPr>
            <p:ph idx="8" type="subTitle"/>
          </p:nvPr>
        </p:nvSpPr>
        <p:spPr>
          <a:xfrm>
            <a:off x="6105436" y="3550412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65" name="Google Shape;3465;p108"/>
          <p:cNvGrpSpPr/>
          <p:nvPr/>
        </p:nvGrpSpPr>
        <p:grpSpPr>
          <a:xfrm>
            <a:off x="8727591" y="193200"/>
            <a:ext cx="234762" cy="218290"/>
            <a:chOff x="8652775" y="883650"/>
            <a:chExt cx="38125" cy="35450"/>
          </a:xfrm>
        </p:grpSpPr>
        <p:sp>
          <p:nvSpPr>
            <p:cNvPr id="3466" name="Google Shape;3466;p10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0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0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9" name="Google Shape;3469;p108"/>
          <p:cNvSpPr/>
          <p:nvPr/>
        </p:nvSpPr>
        <p:spPr>
          <a:xfrm>
            <a:off x="489796" y="961937"/>
            <a:ext cx="86208" cy="86362"/>
          </a:xfrm>
          <a:custGeom>
            <a:rect b="b" l="l" r="r" t="t"/>
            <a:pathLst>
              <a:path extrusionOk="0" h="561" w="560">
                <a:moveTo>
                  <a:pt x="274" y="0"/>
                </a:moveTo>
                <a:cubicBezTo>
                  <a:pt x="119" y="0"/>
                  <a:pt x="0" y="131"/>
                  <a:pt x="0" y="286"/>
                </a:cubicBezTo>
                <a:cubicBezTo>
                  <a:pt x="0" y="441"/>
                  <a:pt x="119" y="560"/>
                  <a:pt x="274" y="560"/>
                </a:cubicBezTo>
                <a:cubicBezTo>
                  <a:pt x="429" y="560"/>
                  <a:pt x="560" y="441"/>
                  <a:pt x="560" y="286"/>
                </a:cubicBezTo>
                <a:cubicBezTo>
                  <a:pt x="560" y="131"/>
                  <a:pt x="429" y="0"/>
                  <a:pt x="2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108"/>
          <p:cNvSpPr/>
          <p:nvPr/>
        </p:nvSpPr>
        <p:spPr>
          <a:xfrm>
            <a:off x="489796" y="1093865"/>
            <a:ext cx="86208" cy="86362"/>
          </a:xfrm>
          <a:custGeom>
            <a:rect b="b" l="l" r="r" t="t"/>
            <a:pathLst>
              <a:path extrusionOk="0" h="561" w="56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29"/>
                  <a:pt x="119" y="560"/>
                  <a:pt x="274" y="560"/>
                </a:cubicBezTo>
                <a:cubicBezTo>
                  <a:pt x="429" y="560"/>
                  <a:pt x="560" y="429"/>
                  <a:pt x="560" y="275"/>
                </a:cubicBezTo>
                <a:cubicBezTo>
                  <a:pt x="560" y="120"/>
                  <a:pt x="429" y="1"/>
                  <a:pt x="2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108"/>
          <p:cNvSpPr/>
          <p:nvPr/>
        </p:nvSpPr>
        <p:spPr>
          <a:xfrm>
            <a:off x="341241" y="961937"/>
            <a:ext cx="86362" cy="86362"/>
          </a:xfrm>
          <a:custGeom>
            <a:rect b="b" l="l" r="r" t="t"/>
            <a:pathLst>
              <a:path extrusionOk="0" h="561" w="561">
                <a:moveTo>
                  <a:pt x="286" y="0"/>
                </a:moveTo>
                <a:cubicBezTo>
                  <a:pt x="132" y="0"/>
                  <a:pt x="1" y="131"/>
                  <a:pt x="1" y="286"/>
                </a:cubicBezTo>
                <a:cubicBezTo>
                  <a:pt x="1" y="441"/>
                  <a:pt x="132" y="560"/>
                  <a:pt x="286" y="560"/>
                </a:cubicBezTo>
                <a:cubicBezTo>
                  <a:pt x="441" y="560"/>
                  <a:pt x="560" y="441"/>
                  <a:pt x="560" y="286"/>
                </a:cubicBezTo>
                <a:cubicBezTo>
                  <a:pt x="560" y="131"/>
                  <a:pt x="441" y="0"/>
                  <a:pt x="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108"/>
          <p:cNvSpPr/>
          <p:nvPr/>
        </p:nvSpPr>
        <p:spPr>
          <a:xfrm>
            <a:off x="341241" y="1093865"/>
            <a:ext cx="86362" cy="86362"/>
          </a:xfrm>
          <a:custGeom>
            <a:rect b="b" l="l" r="r" t="t"/>
            <a:pathLst>
              <a:path extrusionOk="0" h="561" w="561">
                <a:moveTo>
                  <a:pt x="286" y="1"/>
                </a:moveTo>
                <a:cubicBezTo>
                  <a:pt x="132" y="1"/>
                  <a:pt x="1" y="120"/>
                  <a:pt x="1" y="275"/>
                </a:cubicBezTo>
                <a:cubicBezTo>
                  <a:pt x="1" y="429"/>
                  <a:pt x="132" y="560"/>
                  <a:pt x="286" y="560"/>
                </a:cubicBezTo>
                <a:cubicBezTo>
                  <a:pt x="441" y="560"/>
                  <a:pt x="560" y="429"/>
                  <a:pt x="560" y="275"/>
                </a:cubicBezTo>
                <a:cubicBezTo>
                  <a:pt x="560" y="120"/>
                  <a:pt x="441" y="1"/>
                  <a:pt x="2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1_1_1_1_1_1_1_1_1">
    <p:spTree>
      <p:nvGrpSpPr>
        <p:cNvPr id="3473" name="Shape 3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4" name="Google Shape;3474;p109"/>
          <p:cNvSpPr txBox="1"/>
          <p:nvPr>
            <p:ph type="title"/>
          </p:nvPr>
        </p:nvSpPr>
        <p:spPr>
          <a:xfrm>
            <a:off x="1065913" y="1339475"/>
            <a:ext cx="21930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75" name="Google Shape;3475;p109"/>
          <p:cNvSpPr txBox="1"/>
          <p:nvPr>
            <p:ph idx="2" type="title"/>
          </p:nvPr>
        </p:nvSpPr>
        <p:spPr>
          <a:xfrm>
            <a:off x="3942425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6" name="Google Shape;3476;p109"/>
          <p:cNvSpPr txBox="1"/>
          <p:nvPr>
            <p:ph idx="1" type="subTitle"/>
          </p:nvPr>
        </p:nvSpPr>
        <p:spPr>
          <a:xfrm>
            <a:off x="3942425" y="1841887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7" name="Google Shape;3477;p109"/>
          <p:cNvSpPr txBox="1"/>
          <p:nvPr>
            <p:ph idx="3" type="title"/>
          </p:nvPr>
        </p:nvSpPr>
        <p:spPr>
          <a:xfrm>
            <a:off x="6352038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8" name="Google Shape;3478;p109"/>
          <p:cNvSpPr txBox="1"/>
          <p:nvPr>
            <p:ph idx="4" type="subTitle"/>
          </p:nvPr>
        </p:nvSpPr>
        <p:spPr>
          <a:xfrm>
            <a:off x="6352038" y="1841888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9" name="Google Shape;3479;p109"/>
          <p:cNvSpPr txBox="1"/>
          <p:nvPr>
            <p:ph idx="5" type="title"/>
          </p:nvPr>
        </p:nvSpPr>
        <p:spPr>
          <a:xfrm>
            <a:off x="3942425" y="3134216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0" name="Google Shape;3480;p109"/>
          <p:cNvSpPr txBox="1"/>
          <p:nvPr>
            <p:ph idx="6" type="subTitle"/>
          </p:nvPr>
        </p:nvSpPr>
        <p:spPr>
          <a:xfrm>
            <a:off x="3942425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1" name="Google Shape;3481;p109"/>
          <p:cNvSpPr txBox="1"/>
          <p:nvPr>
            <p:ph idx="7" type="title"/>
          </p:nvPr>
        </p:nvSpPr>
        <p:spPr>
          <a:xfrm>
            <a:off x="6352038" y="313421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82" name="Google Shape;3482;p109"/>
          <p:cNvSpPr txBox="1"/>
          <p:nvPr>
            <p:ph idx="8" type="subTitle"/>
          </p:nvPr>
        </p:nvSpPr>
        <p:spPr>
          <a:xfrm>
            <a:off x="6352038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83" name="Google Shape;3483;p109"/>
          <p:cNvGrpSpPr/>
          <p:nvPr/>
        </p:nvGrpSpPr>
        <p:grpSpPr>
          <a:xfrm>
            <a:off x="270516" y="255382"/>
            <a:ext cx="234762" cy="218290"/>
            <a:chOff x="8652775" y="883650"/>
            <a:chExt cx="38125" cy="35450"/>
          </a:xfrm>
        </p:grpSpPr>
        <p:sp>
          <p:nvSpPr>
            <p:cNvPr id="3484" name="Google Shape;3484;p10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0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0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0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8" name="Google Shape;3488;p109"/>
          <p:cNvGrpSpPr/>
          <p:nvPr/>
        </p:nvGrpSpPr>
        <p:grpSpPr>
          <a:xfrm>
            <a:off x="8141166" y="4708712"/>
            <a:ext cx="744312" cy="221985"/>
            <a:chOff x="8652775" y="883650"/>
            <a:chExt cx="120875" cy="36050"/>
          </a:xfrm>
        </p:grpSpPr>
        <p:sp>
          <p:nvSpPr>
            <p:cNvPr id="3489" name="Google Shape;3489;p10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0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0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0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0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0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3495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p110"/>
          <p:cNvSpPr/>
          <p:nvPr/>
        </p:nvSpPr>
        <p:spPr>
          <a:xfrm>
            <a:off x="25" y="3550525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11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98" name="Google Shape;3498;p110"/>
          <p:cNvSpPr txBox="1"/>
          <p:nvPr>
            <p:ph idx="2" type="title"/>
          </p:nvPr>
        </p:nvSpPr>
        <p:spPr>
          <a:xfrm>
            <a:off x="855113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9" name="Google Shape;3499;p110"/>
          <p:cNvSpPr txBox="1"/>
          <p:nvPr>
            <p:ph idx="1" type="subTitle"/>
          </p:nvPr>
        </p:nvSpPr>
        <p:spPr>
          <a:xfrm>
            <a:off x="855113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0" name="Google Shape;3500;p110"/>
          <p:cNvSpPr txBox="1"/>
          <p:nvPr>
            <p:ph idx="3" type="title"/>
          </p:nvPr>
        </p:nvSpPr>
        <p:spPr>
          <a:xfrm>
            <a:off x="3570782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1" name="Google Shape;3501;p110"/>
          <p:cNvSpPr txBox="1"/>
          <p:nvPr>
            <p:ph idx="4" type="subTitle"/>
          </p:nvPr>
        </p:nvSpPr>
        <p:spPr>
          <a:xfrm>
            <a:off x="3570782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2" name="Google Shape;3502;p110"/>
          <p:cNvSpPr txBox="1"/>
          <p:nvPr>
            <p:ph idx="5" type="title"/>
          </p:nvPr>
        </p:nvSpPr>
        <p:spPr>
          <a:xfrm>
            <a:off x="6287926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3" name="Google Shape;3503;p110"/>
          <p:cNvSpPr txBox="1"/>
          <p:nvPr>
            <p:ph idx="6" type="subTitle"/>
          </p:nvPr>
        </p:nvSpPr>
        <p:spPr>
          <a:xfrm>
            <a:off x="6287926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4" name="Google Shape;3504;p110"/>
          <p:cNvSpPr txBox="1"/>
          <p:nvPr>
            <p:ph idx="7" type="title"/>
          </p:nvPr>
        </p:nvSpPr>
        <p:spPr>
          <a:xfrm>
            <a:off x="855113" y="172307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5" name="Google Shape;3505;p110"/>
          <p:cNvSpPr txBox="1"/>
          <p:nvPr>
            <p:ph idx="8" type="subTitle"/>
          </p:nvPr>
        </p:nvSpPr>
        <p:spPr>
          <a:xfrm>
            <a:off x="855113" y="213152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6" name="Google Shape;3506;p110"/>
          <p:cNvSpPr txBox="1"/>
          <p:nvPr>
            <p:ph idx="9" type="title"/>
          </p:nvPr>
        </p:nvSpPr>
        <p:spPr>
          <a:xfrm>
            <a:off x="3570782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7" name="Google Shape;3507;p110"/>
          <p:cNvSpPr txBox="1"/>
          <p:nvPr>
            <p:ph idx="13" type="subTitle"/>
          </p:nvPr>
        </p:nvSpPr>
        <p:spPr>
          <a:xfrm>
            <a:off x="3570782" y="2102775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8" name="Google Shape;3508;p110"/>
          <p:cNvSpPr txBox="1"/>
          <p:nvPr>
            <p:ph idx="14" type="title"/>
          </p:nvPr>
        </p:nvSpPr>
        <p:spPr>
          <a:xfrm>
            <a:off x="6286426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9" name="Google Shape;3509;p110"/>
          <p:cNvSpPr txBox="1"/>
          <p:nvPr>
            <p:ph idx="15" type="subTitle"/>
          </p:nvPr>
        </p:nvSpPr>
        <p:spPr>
          <a:xfrm>
            <a:off x="6284926" y="2102775"/>
            <a:ext cx="20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10" name="Google Shape;3510;p110"/>
          <p:cNvGrpSpPr/>
          <p:nvPr/>
        </p:nvGrpSpPr>
        <p:grpSpPr>
          <a:xfrm>
            <a:off x="4567291" y="4550320"/>
            <a:ext cx="744312" cy="221985"/>
            <a:chOff x="8652775" y="883650"/>
            <a:chExt cx="120875" cy="36050"/>
          </a:xfrm>
        </p:grpSpPr>
        <p:sp>
          <p:nvSpPr>
            <p:cNvPr id="3511" name="Google Shape;3511;p11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1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1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1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1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1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7" name="Google Shape;3517;p110"/>
          <p:cNvGrpSpPr/>
          <p:nvPr/>
        </p:nvGrpSpPr>
        <p:grpSpPr>
          <a:xfrm>
            <a:off x="173591" y="3781190"/>
            <a:ext cx="234762" cy="86362"/>
            <a:chOff x="8652775" y="905075"/>
            <a:chExt cx="38125" cy="14025"/>
          </a:xfrm>
        </p:grpSpPr>
        <p:sp>
          <p:nvSpPr>
            <p:cNvPr id="3518" name="Google Shape;3518;p11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1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20" name="Google Shape;3520;p110"/>
          <p:cNvGrpSpPr/>
          <p:nvPr/>
        </p:nvGrpSpPr>
        <p:grpSpPr>
          <a:xfrm>
            <a:off x="8745691" y="1115124"/>
            <a:ext cx="234762" cy="218290"/>
            <a:chOff x="8652775" y="883650"/>
            <a:chExt cx="38125" cy="35450"/>
          </a:xfrm>
        </p:grpSpPr>
        <p:sp>
          <p:nvSpPr>
            <p:cNvPr id="3521" name="Google Shape;3521;p11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1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1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111"/>
          <p:cNvSpPr/>
          <p:nvPr/>
        </p:nvSpPr>
        <p:spPr>
          <a:xfrm>
            <a:off x="38684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111"/>
          <p:cNvSpPr txBox="1"/>
          <p:nvPr>
            <p:ph type="title"/>
          </p:nvPr>
        </p:nvSpPr>
        <p:spPr>
          <a:xfrm>
            <a:off x="4386300" y="527700"/>
            <a:ext cx="37590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27" name="Google Shape;3527;p111"/>
          <p:cNvSpPr txBox="1"/>
          <p:nvPr>
            <p:ph idx="2" type="title"/>
          </p:nvPr>
        </p:nvSpPr>
        <p:spPr>
          <a:xfrm>
            <a:off x="4387449" y="1482000"/>
            <a:ext cx="37578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28" name="Google Shape;3528;p111"/>
          <p:cNvSpPr txBox="1"/>
          <p:nvPr/>
        </p:nvSpPr>
        <p:spPr>
          <a:xfrm>
            <a:off x="4387450" y="3655800"/>
            <a:ext cx="354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29" name="Google Shape;3529;p111"/>
          <p:cNvGrpSpPr/>
          <p:nvPr/>
        </p:nvGrpSpPr>
        <p:grpSpPr>
          <a:xfrm>
            <a:off x="270291" y="1788138"/>
            <a:ext cx="234762" cy="218290"/>
            <a:chOff x="8652775" y="883650"/>
            <a:chExt cx="38125" cy="35450"/>
          </a:xfrm>
        </p:grpSpPr>
        <p:sp>
          <p:nvSpPr>
            <p:cNvPr id="3530" name="Google Shape;3530;p11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1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1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1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4" name="Google Shape;3534;p111"/>
          <p:cNvGrpSpPr/>
          <p:nvPr/>
        </p:nvGrpSpPr>
        <p:grpSpPr>
          <a:xfrm>
            <a:off x="2227993" y="4570307"/>
            <a:ext cx="430885" cy="203666"/>
            <a:chOff x="8703675" y="886625"/>
            <a:chExt cx="69975" cy="33075"/>
          </a:xfrm>
        </p:grpSpPr>
        <p:sp>
          <p:nvSpPr>
            <p:cNvPr id="3535" name="Google Shape;3535;p11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1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7" name="Google Shape;3537;p111"/>
          <p:cNvSpPr/>
          <p:nvPr/>
        </p:nvSpPr>
        <p:spPr>
          <a:xfrm>
            <a:off x="2667767" y="28802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9" name="Google Shape;3539;p112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3540" name="Google Shape;3540;p11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1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1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1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12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1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1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7" name="Google Shape;3547;p112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3548" name="Google Shape;3548;p11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1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1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1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2" name="Google Shape;3552;p112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3" name="Google Shape;3553;p112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3554" name="Google Shape;3554;p11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1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1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7" name="Google Shape;3557;p112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3558" name="Google Shape;3558;p11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1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560" name="Shape 3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1" name="Google Shape;3561;p113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3562" name="Google Shape;3562;p11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1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1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1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6" name="Google Shape;3566;p113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3567" name="Google Shape;3567;p11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1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1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0" name="Google Shape;3570;p113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3571" name="Google Shape;3571;p11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1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8" name="Google Shape;3578;p1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579" name="Google Shape;3579;p1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4" name="Google Shape;3584;p11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5" name="Google Shape;3585;p11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6" name="Google Shape;3586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587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8" name="Google Shape;3588;p11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589" name="Google Shape;3589;p11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1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16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1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1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4" name="Google Shape;3594;p11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5" name="Google Shape;3595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7" name="Google Shape;3597;p117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598" name="Google Shape;3598;p117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17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17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17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17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3" name="Google Shape;360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04" name="Google Shape;3604;p1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5" name="Google Shape;360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08" name="Google Shape;3608;p11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09" name="Google Shape;3609;p11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0" name="Google Shape;3610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2" name="Google Shape;3612;p1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13" name="Google Shape;3613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Google Shape;3615;p1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16" name="Google Shape;3616;p120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7" name="Google Shape;3617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618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9" name="Google Shape;3619;p12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620" name="Google Shape;3620;p1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5" name="Google Shape;3625;p12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6" name="Google Shape;3626;p1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p12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9" name="Google Shape;3629;p1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0" name="Google Shape;3630;p12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31" name="Google Shape;3631;p12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32" name="Google Shape;3632;p1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33" name="Google Shape;363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34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123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636" name="Google Shape;3636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637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8" name="Google Shape;3638;p12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639" name="Google Shape;3639;p12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4" name="Google Shape;3644;p124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5" name="Google Shape;3645;p124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6" name="Google Shape;3646;p1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 rot="1552225">
            <a:off x="8270615" y="530944"/>
            <a:ext cx="388907" cy="651949"/>
            <a:chOff x="5875210" y="3579589"/>
            <a:chExt cx="504443" cy="845629"/>
          </a:xfrm>
        </p:grpSpPr>
        <p:grpSp>
          <p:nvGrpSpPr>
            <p:cNvPr id="52" name="Google Shape;52;p13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53" name="Google Shape;53;p13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54" name="Google Shape;54;p13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55;p13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" name="Google Shape;56;p13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57" name="Google Shape;57;p13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13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9" name="Google Shape;59;p13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13"/>
          <p:cNvGrpSpPr/>
          <p:nvPr/>
        </p:nvGrpSpPr>
        <p:grpSpPr>
          <a:xfrm rot="-1773853">
            <a:off x="713967" y="2064829"/>
            <a:ext cx="371805" cy="665255"/>
            <a:chOff x="7289577" y="3651979"/>
            <a:chExt cx="482250" cy="862870"/>
          </a:xfrm>
        </p:grpSpPr>
        <p:grpSp>
          <p:nvGrpSpPr>
            <p:cNvPr id="61" name="Google Shape;61;p13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62" name="Google Shape;62;p13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63" name="Google Shape;63;p13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13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" name="Google Shape;65;p13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66" name="Google Shape;66;p13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67;p13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" name="Google Shape;68;p13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69" name="Google Shape;69;p13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13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" name="Google Shape;71;p13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72" name="Google Shape;72;p13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13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4" name="Google Shape;74;p13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3"/>
          <p:cNvSpPr/>
          <p:nvPr/>
        </p:nvSpPr>
        <p:spPr>
          <a:xfrm flipH="1" rot="10800000">
            <a:off x="1312985" y="905630"/>
            <a:ext cx="6519365" cy="3333612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13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78" name="Google Shape;78;p13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79" name="Google Shape;79;p13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80" name="Google Shape;80;p13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13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" name="Google Shape;82;p13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83" name="Google Shape;83;p13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13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5" name="Google Shape;85;p13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86" name="Google Shape;86;p13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13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" name="Google Shape;88;p13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89" name="Google Shape;89;p13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13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" name="Google Shape;91;p13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92" name="Google Shape;92;p13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13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" name="Google Shape;94;p13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95" name="Google Shape;95;p13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13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" name="Google Shape;97;p13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98" name="Google Shape;98;p13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13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" name="Google Shape;100;p13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101" name="Google Shape;101;p13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13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" name="Google Shape;103;p13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104" name="Google Shape;104;p13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3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3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13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116" name="Google Shape;116;p13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13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119" name="Google Shape;119;p13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13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122" name="Google Shape;122;p13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" name="Google Shape;124;p13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125" name="Google Shape;125;p13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127;p13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128" name="Google Shape;128;p13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" name="Google Shape;130;p13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3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rgbClr val="FFFFFF"/>
          </a:solidFill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13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134" name="Google Shape;134;p13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" name="Google Shape;137;p13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" name="Google Shape;138;p13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139" name="Google Shape;139;p13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13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142" name="Google Shape;142;p13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13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145" name="Google Shape;145;p13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" name="Google Shape;147;p13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148" name="Google Shape;148;p13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149" name="Google Shape;149;p13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" name="Google Shape;151;p13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" name="Google Shape;152;p13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153" name="Google Shape;153;p13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154" name="Google Shape;154;p13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13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6" name="Google Shape;156;p13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157" name="Google Shape;157;p13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13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9" name="Google Shape;159;p13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160" name="Google Shape;160;p13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13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2" name="Google Shape;162;p13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3"/>
          <p:cNvGrpSpPr/>
          <p:nvPr/>
        </p:nvGrpSpPr>
        <p:grpSpPr>
          <a:xfrm rot="-1773853">
            <a:off x="713967" y="2065998"/>
            <a:ext cx="371805" cy="665255"/>
            <a:chOff x="7289577" y="3651979"/>
            <a:chExt cx="482250" cy="862870"/>
          </a:xfrm>
        </p:grpSpPr>
        <p:grpSp>
          <p:nvGrpSpPr>
            <p:cNvPr id="164" name="Google Shape;164;p13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165" name="Google Shape;165;p13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166" name="Google Shape;166;p13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13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" name="Google Shape;168;p13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169" name="Google Shape;169;p13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13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" name="Google Shape;171;p13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172" name="Google Shape;172;p13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3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" name="Google Shape;174;p13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175" name="Google Shape;175;p13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13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77" name="Google Shape;177;p13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3"/>
          <p:cNvGrpSpPr/>
          <p:nvPr/>
        </p:nvGrpSpPr>
        <p:grpSpPr>
          <a:xfrm>
            <a:off x="7536769" y="2144067"/>
            <a:ext cx="738791" cy="855368"/>
            <a:chOff x="8390004" y="456115"/>
            <a:chExt cx="904162" cy="1046834"/>
          </a:xfrm>
        </p:grpSpPr>
        <p:grpSp>
          <p:nvGrpSpPr>
            <p:cNvPr id="180" name="Google Shape;180;p13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181" name="Google Shape;181;p13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13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184" name="Google Shape;184;p13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" name="Google Shape;186;p13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" name="Google Shape;188;p13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189" name="Google Shape;189;p13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13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192" name="Google Shape;192;p13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13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195" name="Google Shape;195;p13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13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198" name="Google Shape;198;p13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0" name="Google Shape;200;p13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13"/>
          <p:cNvGrpSpPr/>
          <p:nvPr/>
        </p:nvGrpSpPr>
        <p:grpSpPr>
          <a:xfrm>
            <a:off x="7831232" y="3790301"/>
            <a:ext cx="692735" cy="816920"/>
            <a:chOff x="4444301" y="5303307"/>
            <a:chExt cx="837446" cy="987573"/>
          </a:xfrm>
        </p:grpSpPr>
        <p:grpSp>
          <p:nvGrpSpPr>
            <p:cNvPr id="204" name="Google Shape;204;p13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205" name="Google Shape;205;p13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13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208" name="Google Shape;208;p13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214" name="Google Shape;214;p13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13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3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220" name="Google Shape;220;p13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3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223" name="Google Shape;223;p13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13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6" name="Google Shape;226;p13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227" name="Google Shape;227;p13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13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13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231" name="Google Shape;231;p13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232" name="Google Shape;232;p13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" name="Google Shape;234;p13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" name="Google Shape;235;p13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236" name="Google Shape;236;p13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13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239" name="Google Shape;239;p13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3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242" name="Google Shape;242;p13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4" name="Google Shape;244;p13"/>
          <p:cNvGrpSpPr/>
          <p:nvPr/>
        </p:nvGrpSpPr>
        <p:grpSpPr>
          <a:xfrm>
            <a:off x="7831232" y="3787089"/>
            <a:ext cx="692735" cy="816920"/>
            <a:chOff x="4444301" y="5303307"/>
            <a:chExt cx="837446" cy="987573"/>
          </a:xfrm>
        </p:grpSpPr>
        <p:grpSp>
          <p:nvGrpSpPr>
            <p:cNvPr id="245" name="Google Shape;245;p13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246" name="Google Shape;246;p13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3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249" name="Google Shape;249;p13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3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252" name="Google Shape;252;p13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3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13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255" name="Google Shape;255;p13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3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258" name="Google Shape;258;p13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3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261" name="Google Shape;261;p13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3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264" name="Google Shape;264;p13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6" name="Google Shape;266;p13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" name="Google Shape;267;p13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268" name="Google Shape;268;p13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D8D7D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0" name="Google Shape;270;p13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3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272" name="Google Shape;272;p13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273" name="Google Shape;273;p13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5" name="Google Shape;275;p13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6" name="Google Shape;276;p13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277" name="Google Shape;277;p13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278" name="Google Shape;278;p13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13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0" name="Google Shape;280;p13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281" name="Google Shape;281;p13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82;p13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" name="Google Shape;283;p13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284" name="Google Shape;284;p13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13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86" name="Google Shape;286;p13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13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288" name="Google Shape;288;p13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" name="Google Shape;291;p13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2" name="Google Shape;292;p13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293" name="Google Shape;293;p13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3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296" name="Google Shape;296;p13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297" name="Google Shape;297;p13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13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9" name="Google Shape;299;p13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300" name="Google Shape;300;p13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13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02" name="Google Shape;302;p13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13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304" name="Google Shape;304;p13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305" name="Google Shape;305;p13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7" name="Google Shape;307;p13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8" name="Google Shape;308;p13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309" name="Google Shape;309;p13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13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312" name="Google Shape;312;p13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313" name="Google Shape;313;p13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13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5" name="Google Shape;315;p13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316" name="Google Shape;316;p13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8" name="Google Shape;318;p13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3"/>
          <p:cNvGrpSpPr/>
          <p:nvPr/>
        </p:nvGrpSpPr>
        <p:grpSpPr>
          <a:xfrm flipH="1">
            <a:off x="4063657" y="365198"/>
            <a:ext cx="738791" cy="855368"/>
            <a:chOff x="8390004" y="456115"/>
            <a:chExt cx="904162" cy="1046834"/>
          </a:xfrm>
        </p:grpSpPr>
        <p:grpSp>
          <p:nvGrpSpPr>
            <p:cNvPr id="320" name="Google Shape;320;p13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321" name="Google Shape;321;p13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13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324" name="Google Shape;324;p13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" name="Google Shape;326;p13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3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" name="Google Shape;328;p13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329" name="Google Shape;329;p13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3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332" name="Google Shape;332;p13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3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335" name="Google Shape;335;p13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3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338" name="Google Shape;338;p13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0" name="Google Shape;340;p13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3"/>
          <p:cNvGrpSpPr/>
          <p:nvPr/>
        </p:nvGrpSpPr>
        <p:grpSpPr>
          <a:xfrm flipH="1">
            <a:off x="4063657" y="358186"/>
            <a:ext cx="738791" cy="855368"/>
            <a:chOff x="8390004" y="456115"/>
            <a:chExt cx="904162" cy="1046834"/>
          </a:xfrm>
        </p:grpSpPr>
        <p:grpSp>
          <p:nvGrpSpPr>
            <p:cNvPr id="344" name="Google Shape;344;p13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13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348" name="Google Shape;348;p13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" name="Google Shape;350;p13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2" name="Google Shape;352;p13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353" name="Google Shape;353;p13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3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356" name="Google Shape;356;p13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3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359" name="Google Shape;359;p13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3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362" name="Google Shape;362;p13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" name="Google Shape;364;p13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13"/>
          <p:cNvGrpSpPr/>
          <p:nvPr/>
        </p:nvGrpSpPr>
        <p:grpSpPr>
          <a:xfrm rot="1552225">
            <a:off x="8270609" y="530942"/>
            <a:ext cx="388907" cy="651949"/>
            <a:chOff x="5875210" y="3579589"/>
            <a:chExt cx="504443" cy="845629"/>
          </a:xfrm>
        </p:grpSpPr>
        <p:grpSp>
          <p:nvGrpSpPr>
            <p:cNvPr id="368" name="Google Shape;368;p13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369" name="Google Shape;369;p13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370" name="Google Shape;370;p13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13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2" name="Google Shape;372;p13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373" name="Google Shape;373;p13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13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75" name="Google Shape;375;p13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13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13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378" name="Google Shape;378;p13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379" name="Google Shape;379;p13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380" name="Google Shape;380;p13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13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2" name="Google Shape;382;p13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383" name="Google Shape;383;p13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13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5" name="Google Shape;385;p13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386" name="Google Shape;386;p13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13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8" name="Google Shape;388;p13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389" name="Google Shape;389;p13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90;p13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1" name="Google Shape;391;p13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392" name="Google Shape;392;p13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13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4" name="Google Shape;394;p13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395" name="Google Shape;395;p13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3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7" name="Google Shape;397;p13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398" name="Google Shape;398;p13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13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0" name="Google Shape;400;p13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401" name="Google Shape;401;p13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13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03" name="Google Shape;403;p13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404" name="Google Shape;404;p13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3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407" name="Google Shape;407;p13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3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410" name="Google Shape;410;p13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3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413" name="Google Shape;413;p13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13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3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416" name="Google Shape;416;p13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3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419" name="Google Shape;419;p13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3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422" name="Google Shape;422;p13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3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425" name="Google Shape;425;p13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13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428" name="Google Shape;428;p13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" name="Google Shape;430;p13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p13"/>
          <p:cNvGrpSpPr/>
          <p:nvPr/>
        </p:nvGrpSpPr>
        <p:grpSpPr>
          <a:xfrm>
            <a:off x="1225686" y="3963315"/>
            <a:ext cx="820353" cy="855397"/>
            <a:chOff x="2451372" y="7926631"/>
            <a:chExt cx="1640705" cy="1710795"/>
          </a:xfrm>
        </p:grpSpPr>
        <p:grpSp>
          <p:nvGrpSpPr>
            <p:cNvPr id="433" name="Google Shape;433;p13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434" name="Google Shape;434;p13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435" name="Google Shape;435;p13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13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7" name="Google Shape;437;p13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438" name="Google Shape;438;p13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13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0" name="Google Shape;440;p13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441" name="Google Shape;441;p13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13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3" name="Google Shape;443;p13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444" name="Google Shape;444;p13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13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6" name="Google Shape;446;p13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447" name="Google Shape;447;p13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13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9" name="Google Shape;449;p13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450" name="Google Shape;450;p13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451" name="Google Shape;451;p13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13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3" name="Google Shape;453;p13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454" name="Google Shape;454;p13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13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13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457" name="Google Shape;457;p13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13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59" name="Google Shape;459;p13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60" name="Google Shape;460;p13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461" name="Google Shape;461;p13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462" name="Google Shape;462;p13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13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4" name="Google Shape;464;p13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465" name="Google Shape;465;p13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466;p13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7" name="Google Shape;467;p13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468" name="Google Shape;468;p13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" name="Google Shape;469;p13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0" name="Google Shape;470;p13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471" name="Google Shape;471;p13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13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3" name="Google Shape;473;p13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474" name="Google Shape;474;p13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13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6" name="Google Shape;476;p13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477" name="Google Shape;477;p13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478" name="Google Shape;478;p13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13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0" name="Google Shape;480;p13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481" name="Google Shape;481;p13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13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3" name="Google Shape;483;p13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484" name="Google Shape;484;p13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" name="Google Shape;485;p13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86" name="Google Shape;486;p13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87" name="Google Shape;487;p13"/>
          <p:cNvGrpSpPr/>
          <p:nvPr/>
        </p:nvGrpSpPr>
        <p:grpSpPr>
          <a:xfrm>
            <a:off x="7536769" y="2137055"/>
            <a:ext cx="738791" cy="855368"/>
            <a:chOff x="8390004" y="456115"/>
            <a:chExt cx="904162" cy="1046834"/>
          </a:xfrm>
        </p:grpSpPr>
        <p:grpSp>
          <p:nvGrpSpPr>
            <p:cNvPr id="488" name="Google Shape;488;p13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489" name="Google Shape;489;p13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3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492" name="Google Shape;492;p13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4" name="Google Shape;494;p13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3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6" name="Google Shape;496;p13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497" name="Google Shape;497;p13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" name="Google Shape;499;p13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500" name="Google Shape;500;p13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13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503" name="Google Shape;503;p13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" name="Google Shape;505;p13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506" name="Google Shape;506;p13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8" name="Google Shape;508;p13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13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512" name="Google Shape;512;p13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513" name="Google Shape;513;p13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3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516" name="Google Shape;516;p13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519" name="Google Shape;519;p13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3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522" name="Google Shape;522;p13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3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525" name="Google Shape;525;p13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3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528" name="Google Shape;528;p13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3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3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531" name="Google Shape;531;p13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3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534" name="Google Shape;534;p13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3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537" name="Google Shape;537;p13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3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540" name="Google Shape;540;p13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3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543" name="Google Shape;543;p13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3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546" name="Google Shape;546;p13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3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549" name="Google Shape;549;p13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3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552" name="Google Shape;552;p13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3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13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555" name="Google Shape;555;p13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13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558" name="Google Shape;558;p13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13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561" name="Google Shape;561;p13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13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13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565" name="Google Shape;565;p13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566" name="Google Shape;566;p13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8" name="Google Shape;568;p13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569" name="Google Shape;569;p13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13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572" name="Google Shape;572;p13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13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575" name="Google Shape;575;p13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7" name="Google Shape;577;p13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578" name="Google Shape;578;p13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13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581" name="Google Shape;581;p13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13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13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584" name="Google Shape;584;p13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3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6" name="Google Shape;586;p13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587" name="Google Shape;587;p13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9" name="Google Shape;589;p13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590" name="Google Shape;590;p13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13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2" name="Google Shape;592;p13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593" name="Google Shape;593;p13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596" name="Google Shape;596;p13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3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599" name="Google Shape;599;p13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3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3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602" name="Google Shape;602;p13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3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3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605" name="Google Shape;605;p13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3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608" name="Google Shape;608;p13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3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611" name="Google Shape;611;p13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3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614" name="Google Shape;614;p13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6" name="Google Shape;616;p13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12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26"/>
          <p:cNvSpPr txBox="1"/>
          <p:nvPr>
            <p:ph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51" name="Google Shape;3651;p126"/>
          <p:cNvSpPr txBox="1"/>
          <p:nvPr>
            <p:ph idx="1" type="body"/>
          </p:nvPr>
        </p:nvSpPr>
        <p:spPr>
          <a:xfrm>
            <a:off x="2048700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2" name="Google Shape;3652;p126"/>
          <p:cNvSpPr txBox="1"/>
          <p:nvPr>
            <p:ph idx="2" type="body"/>
          </p:nvPr>
        </p:nvSpPr>
        <p:spPr>
          <a:xfrm>
            <a:off x="2048700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3" name="Google Shape;3653;p126"/>
          <p:cNvSpPr txBox="1"/>
          <p:nvPr>
            <p:ph idx="3" type="body"/>
          </p:nvPr>
        </p:nvSpPr>
        <p:spPr>
          <a:xfrm>
            <a:off x="6054216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4" name="Google Shape;3654;p126"/>
          <p:cNvSpPr txBox="1"/>
          <p:nvPr>
            <p:ph idx="4" type="body"/>
          </p:nvPr>
        </p:nvSpPr>
        <p:spPr>
          <a:xfrm>
            <a:off x="6054216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_3">
    <p:spTree>
      <p:nvGrpSpPr>
        <p:cNvPr id="3655" name="Shape 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6" name="Google Shape;3656;p127"/>
          <p:cNvSpPr txBox="1"/>
          <p:nvPr>
            <p:ph type="title"/>
          </p:nvPr>
        </p:nvSpPr>
        <p:spPr>
          <a:xfrm>
            <a:off x="5461013" y="1431244"/>
            <a:ext cx="34341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657" name="Google Shape;3657;p127"/>
          <p:cNvSpPr txBox="1"/>
          <p:nvPr>
            <p:ph idx="1" type="subTitle"/>
          </p:nvPr>
        </p:nvSpPr>
        <p:spPr>
          <a:xfrm>
            <a:off x="5458237" y="3579675"/>
            <a:ext cx="3439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8" name="Google Shape;3658;p127"/>
          <p:cNvSpPr/>
          <p:nvPr/>
        </p:nvSpPr>
        <p:spPr>
          <a:xfrm>
            <a:off x="716702" y="4639193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9" name="Google Shape;3659;p127"/>
          <p:cNvSpPr/>
          <p:nvPr/>
        </p:nvSpPr>
        <p:spPr>
          <a:xfrm rot="-2700000">
            <a:off x="716934" y="857060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0" name="Google Shape;3660;p127"/>
          <p:cNvGrpSpPr/>
          <p:nvPr/>
        </p:nvGrpSpPr>
        <p:grpSpPr>
          <a:xfrm>
            <a:off x="1458196" y="3453316"/>
            <a:ext cx="2172799" cy="1276567"/>
            <a:chOff x="4692026" y="4370063"/>
            <a:chExt cx="2807959" cy="1649737"/>
          </a:xfrm>
        </p:grpSpPr>
        <p:sp>
          <p:nvSpPr>
            <p:cNvPr id="3661" name="Google Shape;3661;p127"/>
            <p:cNvSpPr/>
            <p:nvPr/>
          </p:nvSpPr>
          <p:spPr>
            <a:xfrm>
              <a:off x="4692026" y="4370063"/>
              <a:ext cx="2807065" cy="1649730"/>
            </a:xfrm>
            <a:custGeom>
              <a:rect b="b" l="l" r="r" t="t"/>
              <a:pathLst>
                <a:path extrusionOk="0" h="1649730" w="1685925">
                  <a:moveTo>
                    <a:pt x="0" y="0"/>
                  </a:moveTo>
                  <a:lnTo>
                    <a:pt x="1685925" y="0"/>
                  </a:lnTo>
                  <a:lnTo>
                    <a:pt x="168592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127"/>
            <p:cNvSpPr/>
            <p:nvPr/>
          </p:nvSpPr>
          <p:spPr>
            <a:xfrm>
              <a:off x="6377940" y="4370070"/>
              <a:ext cx="1122045" cy="1649730"/>
            </a:xfrm>
            <a:custGeom>
              <a:rect b="b" l="l" r="r" t="t"/>
              <a:pathLst>
                <a:path extrusionOk="0" h="1649730" w="1122045">
                  <a:moveTo>
                    <a:pt x="0" y="0"/>
                  </a:moveTo>
                  <a:lnTo>
                    <a:pt x="1122045" y="0"/>
                  </a:lnTo>
                  <a:lnTo>
                    <a:pt x="112204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000000">
                <a:alpha val="162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3" name="Google Shape;3663;p127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4" name="Google Shape;3664;p127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5" name="Google Shape;3665;p127"/>
          <p:cNvGrpSpPr/>
          <p:nvPr/>
        </p:nvGrpSpPr>
        <p:grpSpPr>
          <a:xfrm>
            <a:off x="1954818" y="1337708"/>
            <a:ext cx="1170217" cy="1968259"/>
            <a:chOff x="3083744" y="1423529"/>
            <a:chExt cx="913447" cy="1536382"/>
          </a:xfrm>
        </p:grpSpPr>
        <p:sp>
          <p:nvSpPr>
            <p:cNvPr id="3666" name="Google Shape;3666;p127"/>
            <p:cNvSpPr/>
            <p:nvPr/>
          </p:nvSpPr>
          <p:spPr>
            <a:xfrm>
              <a:off x="3375209" y="2458896"/>
              <a:ext cx="330517" cy="439102"/>
            </a:xfrm>
            <a:custGeom>
              <a:rect b="b" l="l" r="r" t="t"/>
              <a:pathLst>
                <a:path extrusionOk="0" h="439102" w="330517">
                  <a:moveTo>
                    <a:pt x="0" y="0"/>
                  </a:moveTo>
                  <a:lnTo>
                    <a:pt x="330517" y="0"/>
                  </a:lnTo>
                  <a:lnTo>
                    <a:pt x="330517" y="439103"/>
                  </a:lnTo>
                  <a:lnTo>
                    <a:pt x="0" y="439103"/>
                  </a:lnTo>
                  <a:close/>
                </a:path>
              </a:pathLst>
            </a:custGeom>
            <a:solidFill>
              <a:srgbClr val="56484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7" name="Google Shape;3667;p127"/>
            <p:cNvSpPr/>
            <p:nvPr/>
          </p:nvSpPr>
          <p:spPr>
            <a:xfrm>
              <a:off x="3375209" y="2502711"/>
              <a:ext cx="330517" cy="108584"/>
            </a:xfrm>
            <a:custGeom>
              <a:rect b="b" l="l" r="r" t="t"/>
              <a:pathLst>
                <a:path extrusionOk="0" h="108584" w="330517">
                  <a:moveTo>
                    <a:pt x="0" y="40957"/>
                  </a:moveTo>
                  <a:lnTo>
                    <a:pt x="330517" y="0"/>
                  </a:lnTo>
                  <a:lnTo>
                    <a:pt x="330517" y="6667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8" name="Google Shape;3668;p127"/>
            <p:cNvSpPr/>
            <p:nvPr/>
          </p:nvSpPr>
          <p:spPr>
            <a:xfrm>
              <a:off x="3375209" y="2625583"/>
              <a:ext cx="330517" cy="108585"/>
            </a:xfrm>
            <a:custGeom>
              <a:rect b="b" l="l" r="r" t="t"/>
              <a:pathLst>
                <a:path extrusionOk="0" h="108585" w="330517">
                  <a:moveTo>
                    <a:pt x="0" y="40958"/>
                  </a:moveTo>
                  <a:cubicBezTo>
                    <a:pt x="110490" y="27623"/>
                    <a:pt x="220027" y="13335"/>
                    <a:pt x="330517" y="0"/>
                  </a:cubicBezTo>
                  <a:cubicBezTo>
                    <a:pt x="330517" y="22860"/>
                    <a:pt x="330517" y="44767"/>
                    <a:pt x="330517" y="67628"/>
                  </a:cubicBezTo>
                  <a:cubicBezTo>
                    <a:pt x="220027" y="80963"/>
                    <a:pt x="110490" y="95250"/>
                    <a:pt x="0" y="108585"/>
                  </a:cubicBezTo>
                  <a:cubicBezTo>
                    <a:pt x="0" y="86678"/>
                    <a:pt x="0" y="63817"/>
                    <a:pt x="0" y="40958"/>
                  </a:cubicBez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9" name="Google Shape;3669;p127"/>
            <p:cNvSpPr/>
            <p:nvPr/>
          </p:nvSpPr>
          <p:spPr>
            <a:xfrm>
              <a:off x="3375209" y="2748456"/>
              <a:ext cx="330517" cy="109537"/>
            </a:xfrm>
            <a:custGeom>
              <a:rect b="b" l="l" r="r" t="t"/>
              <a:pathLst>
                <a:path extrusionOk="0" h="109537" w="330517">
                  <a:moveTo>
                    <a:pt x="0" y="41910"/>
                  </a:moveTo>
                  <a:lnTo>
                    <a:pt x="330517" y="0"/>
                  </a:lnTo>
                  <a:lnTo>
                    <a:pt x="330517" y="67627"/>
                  </a:lnTo>
                  <a:lnTo>
                    <a:pt x="0" y="109538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0" name="Google Shape;3670;p127"/>
            <p:cNvSpPr/>
            <p:nvPr/>
          </p:nvSpPr>
          <p:spPr>
            <a:xfrm>
              <a:off x="3375209" y="2897999"/>
              <a:ext cx="330517" cy="61912"/>
            </a:xfrm>
            <a:custGeom>
              <a:rect b="b" l="l" r="r" t="t"/>
              <a:pathLst>
                <a:path extrusionOk="0" h="61912" w="330517">
                  <a:moveTo>
                    <a:pt x="81915" y="61913"/>
                  </a:moveTo>
                  <a:lnTo>
                    <a:pt x="247650" y="61913"/>
                  </a:lnTo>
                  <a:lnTo>
                    <a:pt x="3305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F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1" name="Google Shape;3671;p127"/>
            <p:cNvSpPr/>
            <p:nvPr/>
          </p:nvSpPr>
          <p:spPr>
            <a:xfrm>
              <a:off x="3083744" y="1423529"/>
              <a:ext cx="913447" cy="1036320"/>
            </a:xfrm>
            <a:custGeom>
              <a:rect b="b" l="l" r="r" t="t"/>
              <a:pathLst>
                <a:path extrusionOk="0" h="1036320" w="913447">
                  <a:moveTo>
                    <a:pt x="456247" y="0"/>
                  </a:moveTo>
                  <a:cubicBezTo>
                    <a:pt x="708660" y="0"/>
                    <a:pt x="913447" y="204788"/>
                    <a:pt x="913447" y="457200"/>
                  </a:cubicBezTo>
                  <a:cubicBezTo>
                    <a:pt x="913447" y="613410"/>
                    <a:pt x="835342" y="750570"/>
                    <a:pt x="716280" y="833438"/>
                  </a:cubicBezTo>
                  <a:cubicBezTo>
                    <a:pt x="655320" y="875348"/>
                    <a:pt x="621982" y="940118"/>
                    <a:pt x="621982" y="1014413"/>
                  </a:cubicBezTo>
                  <a:lnTo>
                    <a:pt x="621982" y="1036320"/>
                  </a:lnTo>
                  <a:lnTo>
                    <a:pt x="291465" y="1036320"/>
                  </a:lnTo>
                  <a:lnTo>
                    <a:pt x="291465" y="1014413"/>
                  </a:lnTo>
                  <a:cubicBezTo>
                    <a:pt x="291465" y="940118"/>
                    <a:pt x="258127" y="876300"/>
                    <a:pt x="197167" y="833438"/>
                  </a:cubicBezTo>
                  <a:cubicBezTo>
                    <a:pt x="78105" y="750570"/>
                    <a:pt x="0" y="613410"/>
                    <a:pt x="0" y="457200"/>
                  </a:cubicBezTo>
                  <a:cubicBezTo>
                    <a:pt x="0" y="204788"/>
                    <a:pt x="203835" y="0"/>
                    <a:pt x="456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2" name="Google Shape;3672;p127"/>
            <p:cNvSpPr/>
            <p:nvPr/>
          </p:nvSpPr>
          <p:spPr>
            <a:xfrm>
              <a:off x="3274244" y="1789289"/>
              <a:ext cx="532447" cy="669607"/>
            </a:xfrm>
            <a:custGeom>
              <a:rect b="b" l="l" r="r" t="t"/>
              <a:pathLst>
                <a:path extrusionOk="0" h="669607" w="532447">
                  <a:moveTo>
                    <a:pt x="303847" y="669607"/>
                  </a:moveTo>
                  <a:lnTo>
                    <a:pt x="303847" y="228600"/>
                  </a:lnTo>
                  <a:lnTo>
                    <a:pt x="228600" y="228600"/>
                  </a:lnTo>
                  <a:lnTo>
                    <a:pt x="228600" y="669607"/>
                  </a:lnTo>
                  <a:lnTo>
                    <a:pt x="178117" y="669607"/>
                  </a:lnTo>
                  <a:lnTo>
                    <a:pt x="178117" y="228600"/>
                  </a:lnTo>
                  <a:lnTo>
                    <a:pt x="114300" y="228600"/>
                  </a:lnTo>
                  <a:cubicBezTo>
                    <a:pt x="82867" y="228600"/>
                    <a:pt x="54292" y="216217"/>
                    <a:pt x="33338" y="195263"/>
                  </a:cubicBezTo>
                  <a:cubicBezTo>
                    <a:pt x="12382" y="174308"/>
                    <a:pt x="0" y="145733"/>
                    <a:pt x="0" y="114300"/>
                  </a:cubicBezTo>
                  <a:cubicBezTo>
                    <a:pt x="0" y="82867"/>
                    <a:pt x="12382" y="54292"/>
                    <a:pt x="33338" y="33338"/>
                  </a:cubicBezTo>
                  <a:cubicBezTo>
                    <a:pt x="54292" y="12382"/>
                    <a:pt x="82867" y="0"/>
                    <a:pt x="114300" y="0"/>
                  </a:cubicBezTo>
                  <a:cubicBezTo>
                    <a:pt x="145732" y="0"/>
                    <a:pt x="174307" y="12382"/>
                    <a:pt x="195263" y="33338"/>
                  </a:cubicBezTo>
                  <a:cubicBezTo>
                    <a:pt x="216217" y="54292"/>
                    <a:pt x="228600" y="82867"/>
                    <a:pt x="228600" y="114300"/>
                  </a:cubicBezTo>
                  <a:lnTo>
                    <a:pt x="228600" y="178117"/>
                  </a:lnTo>
                  <a:lnTo>
                    <a:pt x="303847" y="178117"/>
                  </a:lnTo>
                  <a:lnTo>
                    <a:pt x="303847" y="114300"/>
                  </a:lnTo>
                  <a:cubicBezTo>
                    <a:pt x="303847" y="82867"/>
                    <a:pt x="316230" y="54292"/>
                    <a:pt x="337185" y="33338"/>
                  </a:cubicBezTo>
                  <a:cubicBezTo>
                    <a:pt x="358140" y="12382"/>
                    <a:pt x="386715" y="0"/>
                    <a:pt x="418147" y="0"/>
                  </a:cubicBezTo>
                  <a:cubicBezTo>
                    <a:pt x="449580" y="0"/>
                    <a:pt x="478155" y="12382"/>
                    <a:pt x="499110" y="33338"/>
                  </a:cubicBezTo>
                  <a:cubicBezTo>
                    <a:pt x="520065" y="54292"/>
                    <a:pt x="532447" y="82867"/>
                    <a:pt x="532447" y="114300"/>
                  </a:cubicBezTo>
                  <a:cubicBezTo>
                    <a:pt x="532447" y="145733"/>
                    <a:pt x="520065" y="174308"/>
                    <a:pt x="499110" y="195263"/>
                  </a:cubicBezTo>
                  <a:cubicBezTo>
                    <a:pt x="478155" y="216217"/>
                    <a:pt x="449580" y="228600"/>
                    <a:pt x="418147" y="228600"/>
                  </a:cubicBezTo>
                  <a:lnTo>
                    <a:pt x="354330" y="228600"/>
                  </a:lnTo>
                  <a:lnTo>
                    <a:pt x="354330" y="669607"/>
                  </a:lnTo>
                  <a:lnTo>
                    <a:pt x="303847" y="669607"/>
                  </a:lnTo>
                  <a:lnTo>
                    <a:pt x="303847" y="669607"/>
                  </a:lnTo>
                  <a:close/>
                  <a:moveTo>
                    <a:pt x="354330" y="114300"/>
                  </a:moveTo>
                  <a:lnTo>
                    <a:pt x="354330" y="178117"/>
                  </a:lnTo>
                  <a:lnTo>
                    <a:pt x="418147" y="178117"/>
                  </a:lnTo>
                  <a:cubicBezTo>
                    <a:pt x="435292" y="178117"/>
                    <a:pt x="451485" y="170497"/>
                    <a:pt x="462915" y="159067"/>
                  </a:cubicBezTo>
                  <a:cubicBezTo>
                    <a:pt x="474345" y="147638"/>
                    <a:pt x="481965" y="131445"/>
                    <a:pt x="481965" y="114300"/>
                  </a:cubicBezTo>
                  <a:cubicBezTo>
                    <a:pt x="481965" y="97155"/>
                    <a:pt x="475297" y="80963"/>
                    <a:pt x="462915" y="69532"/>
                  </a:cubicBezTo>
                  <a:cubicBezTo>
                    <a:pt x="451485" y="58102"/>
                    <a:pt x="435292" y="50482"/>
                    <a:pt x="418147" y="50482"/>
                  </a:cubicBezTo>
                  <a:cubicBezTo>
                    <a:pt x="401003" y="50482"/>
                    <a:pt x="384810" y="57150"/>
                    <a:pt x="373380" y="69532"/>
                  </a:cubicBezTo>
                  <a:cubicBezTo>
                    <a:pt x="360997" y="80963"/>
                    <a:pt x="354330" y="96202"/>
                    <a:pt x="354330" y="114300"/>
                  </a:cubicBezTo>
                  <a:lnTo>
                    <a:pt x="354330" y="114300"/>
                  </a:lnTo>
                  <a:close/>
                  <a:moveTo>
                    <a:pt x="114300" y="178117"/>
                  </a:moveTo>
                  <a:lnTo>
                    <a:pt x="178117" y="178117"/>
                  </a:lnTo>
                  <a:lnTo>
                    <a:pt x="178117" y="114300"/>
                  </a:lnTo>
                  <a:cubicBezTo>
                    <a:pt x="178117" y="97155"/>
                    <a:pt x="171450" y="80963"/>
                    <a:pt x="159067" y="69532"/>
                  </a:cubicBezTo>
                  <a:cubicBezTo>
                    <a:pt x="147638" y="58102"/>
                    <a:pt x="131445" y="50482"/>
                    <a:pt x="114300" y="50482"/>
                  </a:cubicBezTo>
                  <a:cubicBezTo>
                    <a:pt x="97155" y="50482"/>
                    <a:pt x="80963" y="57150"/>
                    <a:pt x="69532" y="69532"/>
                  </a:cubicBezTo>
                  <a:cubicBezTo>
                    <a:pt x="58102" y="80963"/>
                    <a:pt x="50482" y="97155"/>
                    <a:pt x="50482" y="114300"/>
                  </a:cubicBezTo>
                  <a:cubicBezTo>
                    <a:pt x="50482" y="131445"/>
                    <a:pt x="57150" y="147638"/>
                    <a:pt x="69532" y="159067"/>
                  </a:cubicBezTo>
                  <a:cubicBezTo>
                    <a:pt x="80963" y="170497"/>
                    <a:pt x="96202" y="178117"/>
                    <a:pt x="114300" y="178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3" name="Google Shape;3673;p127"/>
          <p:cNvGrpSpPr/>
          <p:nvPr/>
        </p:nvGrpSpPr>
        <p:grpSpPr>
          <a:xfrm rot="2048636">
            <a:off x="7353254" y="795373"/>
            <a:ext cx="1681811" cy="904218"/>
            <a:chOff x="3448893" y="949065"/>
            <a:chExt cx="2173513" cy="1168580"/>
          </a:xfrm>
        </p:grpSpPr>
        <p:sp>
          <p:nvSpPr>
            <p:cNvPr id="3674" name="Google Shape;3674;p127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5" name="Google Shape;3675;p127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6" name="Google Shape;3676;p127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7" name="Google Shape;3677;p127"/>
          <p:cNvSpPr/>
          <p:nvPr/>
        </p:nvSpPr>
        <p:spPr>
          <a:xfrm rot="-7452676">
            <a:off x="429390" y="3754917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8" name="Google Shape;3678;p127"/>
          <p:cNvSpPr/>
          <p:nvPr/>
        </p:nvSpPr>
        <p:spPr>
          <a:xfrm rot="-7452676">
            <a:off x="597185" y="4207865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9" name="Google Shape;3679;p127"/>
          <p:cNvGrpSpPr/>
          <p:nvPr/>
        </p:nvGrpSpPr>
        <p:grpSpPr>
          <a:xfrm rot="-1838092">
            <a:off x="415318" y="67996"/>
            <a:ext cx="1681858" cy="904244"/>
            <a:chOff x="3448893" y="949065"/>
            <a:chExt cx="2173513" cy="1168580"/>
          </a:xfrm>
        </p:grpSpPr>
        <p:sp>
          <p:nvSpPr>
            <p:cNvPr id="3680" name="Google Shape;3680;p127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1" name="Google Shape;3681;p127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127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3" name="Google Shape;3683;p127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rgbClr val="FFFFFF">
              <a:alpha val="5809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4" name="Google Shape;3684;p127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p128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17872" rotWithShape="0" algn="bl" dir="3420000" dist="50006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7" name="Google Shape;3687;p128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8" name="Google Shape;3688;p128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128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128"/>
          <p:cNvSpPr txBox="1"/>
          <p:nvPr>
            <p:ph hasCustomPrompt="1" type="title"/>
          </p:nvPr>
        </p:nvSpPr>
        <p:spPr>
          <a:xfrm>
            <a:off x="1063325" y="1368500"/>
            <a:ext cx="6589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91" name="Google Shape;3691;p128"/>
          <p:cNvSpPr txBox="1"/>
          <p:nvPr>
            <p:ph idx="1" type="body"/>
          </p:nvPr>
        </p:nvSpPr>
        <p:spPr>
          <a:xfrm>
            <a:off x="2744600" y="3566000"/>
            <a:ext cx="3654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2" name="Google Shape;3692;p128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128"/>
          <p:cNvSpPr/>
          <p:nvPr/>
        </p:nvSpPr>
        <p:spPr>
          <a:xfrm>
            <a:off x="573798" y="13926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128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128"/>
          <p:cNvSpPr/>
          <p:nvPr/>
        </p:nvSpPr>
        <p:spPr>
          <a:xfrm>
            <a:off x="566617" y="45920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128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128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128"/>
          <p:cNvSpPr/>
          <p:nvPr/>
        </p:nvSpPr>
        <p:spPr>
          <a:xfrm>
            <a:off x="478854" y="11427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9" name="Google Shape;3699;p128"/>
          <p:cNvSpPr/>
          <p:nvPr/>
        </p:nvSpPr>
        <p:spPr>
          <a:xfrm>
            <a:off x="1283317" y="47752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0" name="Google Shape;3700;p128"/>
          <p:cNvSpPr/>
          <p:nvPr/>
        </p:nvSpPr>
        <p:spPr>
          <a:xfrm>
            <a:off x="552873" y="249143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1" name="Google Shape;3701;p128"/>
          <p:cNvSpPr/>
          <p:nvPr/>
        </p:nvSpPr>
        <p:spPr>
          <a:xfrm>
            <a:off x="982304" y="67070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2" name="Google Shape;3702;p128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42863" rotWithShape="0" algn="bl" dir="5400000" dist="14288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128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128"/>
          <p:cNvSpPr txBox="1"/>
          <p:nvPr>
            <p:ph idx="2" type="title"/>
          </p:nvPr>
        </p:nvSpPr>
        <p:spPr>
          <a:xfrm>
            <a:off x="1540300" y="543900"/>
            <a:ext cx="5176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3705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p129"/>
          <p:cNvSpPr txBox="1"/>
          <p:nvPr>
            <p:ph type="title"/>
          </p:nvPr>
        </p:nvSpPr>
        <p:spPr>
          <a:xfrm>
            <a:off x="520950" y="1206675"/>
            <a:ext cx="3991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707" name="Google Shape;3707;p129"/>
          <p:cNvSpPr txBox="1"/>
          <p:nvPr>
            <p:ph idx="1" type="body"/>
          </p:nvPr>
        </p:nvSpPr>
        <p:spPr>
          <a:xfrm>
            <a:off x="520931" y="2259900"/>
            <a:ext cx="3991800" cy="16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08" name="Google Shape;3708;p129"/>
          <p:cNvSpPr/>
          <p:nvPr/>
        </p:nvSpPr>
        <p:spPr>
          <a:xfrm rot="-2700000">
            <a:off x="4902328" y="588728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9" name="Google Shape;3709;p129"/>
          <p:cNvGrpSpPr/>
          <p:nvPr/>
        </p:nvGrpSpPr>
        <p:grpSpPr>
          <a:xfrm rot="3456601">
            <a:off x="7920269" y="768204"/>
            <a:ext cx="1681830" cy="904228"/>
            <a:chOff x="3448893" y="949065"/>
            <a:chExt cx="2173513" cy="1168580"/>
          </a:xfrm>
        </p:grpSpPr>
        <p:sp>
          <p:nvSpPr>
            <p:cNvPr id="3710" name="Google Shape;3710;p129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129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129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3" name="Google Shape;3713;p129"/>
          <p:cNvSpPr/>
          <p:nvPr/>
        </p:nvSpPr>
        <p:spPr>
          <a:xfrm rot="-7452676">
            <a:off x="4614783" y="3486586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4" name="Google Shape;3714;p129"/>
          <p:cNvSpPr/>
          <p:nvPr/>
        </p:nvSpPr>
        <p:spPr>
          <a:xfrm rot="-7452676">
            <a:off x="4782579" y="3939533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5" name="Google Shape;3715;p129"/>
          <p:cNvGrpSpPr/>
          <p:nvPr/>
        </p:nvGrpSpPr>
        <p:grpSpPr>
          <a:xfrm rot="-3566481">
            <a:off x="4100446" y="419315"/>
            <a:ext cx="1681798" cy="904211"/>
            <a:chOff x="3448893" y="949065"/>
            <a:chExt cx="2173513" cy="1168580"/>
          </a:xfrm>
        </p:grpSpPr>
        <p:sp>
          <p:nvSpPr>
            <p:cNvPr id="3716" name="Google Shape;3716;p129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129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129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9" name="Google Shape;3719;p129"/>
          <p:cNvSpPr/>
          <p:nvPr/>
        </p:nvSpPr>
        <p:spPr>
          <a:xfrm>
            <a:off x="4779845" y="4670018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1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22" name="Google Shape;3722;p1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3" name="Google Shape;3723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8" name="Google Shape;3728;p132"/>
          <p:cNvGrpSpPr/>
          <p:nvPr/>
        </p:nvGrpSpPr>
        <p:grpSpPr>
          <a:xfrm>
            <a:off x="0" y="0"/>
            <a:ext cx="9160875" cy="5150351"/>
            <a:chOff x="0" y="0"/>
            <a:chExt cx="9160875" cy="5150351"/>
          </a:xfrm>
        </p:grpSpPr>
        <p:sp>
          <p:nvSpPr>
            <p:cNvPr id="3729" name="Google Shape;3729;p132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32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32"/>
            <p:cNvSpPr/>
            <p:nvPr/>
          </p:nvSpPr>
          <p:spPr>
            <a:xfrm>
              <a:off x="0" y="4177255"/>
              <a:ext cx="5159900" cy="970952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32" name="Google Shape;3732;p132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60873" cy="515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33" name="Google Shape;3733;p132"/>
          <p:cNvSpPr txBox="1"/>
          <p:nvPr>
            <p:ph type="ctrTitle"/>
          </p:nvPr>
        </p:nvSpPr>
        <p:spPr>
          <a:xfrm>
            <a:off x="713225" y="819150"/>
            <a:ext cx="4215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734" name="Google Shape;3734;p132"/>
          <p:cNvSpPr txBox="1"/>
          <p:nvPr>
            <p:ph idx="1" type="subTitle"/>
          </p:nvPr>
        </p:nvSpPr>
        <p:spPr>
          <a:xfrm>
            <a:off x="713225" y="4383150"/>
            <a:ext cx="3706500" cy="316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35" name="Google Shape;3735;p132"/>
          <p:cNvSpPr txBox="1"/>
          <p:nvPr>
            <p:ph idx="2" type="ctrTitle"/>
          </p:nvPr>
        </p:nvSpPr>
        <p:spPr>
          <a:xfrm>
            <a:off x="713225" y="2533638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3736" name="Google Shape;3736;p132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3737" name="Google Shape;3737;p132"/>
            <p:cNvSpPr/>
            <p:nvPr/>
          </p:nvSpPr>
          <p:spPr>
            <a:xfrm>
              <a:off x="0" y="4057650"/>
              <a:ext cx="52959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32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p133"/>
          <p:cNvSpPr/>
          <p:nvPr/>
        </p:nvSpPr>
        <p:spPr>
          <a:xfrm>
            <a:off x="205500" y="194700"/>
            <a:ext cx="59319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1" name="Google Shape;3741;p133"/>
          <p:cNvPicPr preferRelativeResize="0"/>
          <p:nvPr/>
        </p:nvPicPr>
        <p:blipFill rotWithShape="1">
          <a:blip r:embed="rId2">
            <a:alphaModFix/>
          </a:blip>
          <a:srcRect b="12457" l="22732" r="7215" t="22825"/>
          <a:stretch/>
        </p:blipFill>
        <p:spPr>
          <a:xfrm>
            <a:off x="205500" y="194700"/>
            <a:ext cx="5931901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742" name="Google Shape;3742;p133"/>
          <p:cNvSpPr txBox="1"/>
          <p:nvPr>
            <p:ph type="title"/>
          </p:nvPr>
        </p:nvSpPr>
        <p:spPr>
          <a:xfrm>
            <a:off x="1176024" y="2264775"/>
            <a:ext cx="35097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43" name="Google Shape;3743;p133"/>
          <p:cNvSpPr txBox="1"/>
          <p:nvPr>
            <p:ph hasCustomPrompt="1" idx="2" type="title"/>
          </p:nvPr>
        </p:nvSpPr>
        <p:spPr>
          <a:xfrm>
            <a:off x="1551474" y="1359110"/>
            <a:ext cx="275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44" name="Google Shape;3744;p133"/>
          <p:cNvSpPr txBox="1"/>
          <p:nvPr>
            <p:ph idx="1" type="subTitle"/>
          </p:nvPr>
        </p:nvSpPr>
        <p:spPr>
          <a:xfrm>
            <a:off x="1702224" y="3069343"/>
            <a:ext cx="24573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5" name="Google Shape;3745;p133"/>
          <p:cNvSpPr/>
          <p:nvPr/>
        </p:nvSpPr>
        <p:spPr>
          <a:xfrm>
            <a:off x="6342900" y="194700"/>
            <a:ext cx="25929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6" name="Google Shape;3746;p133"/>
          <p:cNvPicPr preferRelativeResize="0"/>
          <p:nvPr/>
        </p:nvPicPr>
        <p:blipFill rotWithShape="1">
          <a:blip r:embed="rId3">
            <a:alphaModFix/>
          </a:blip>
          <a:srcRect b="1545" l="0" r="5908" t="0"/>
          <a:stretch/>
        </p:blipFill>
        <p:spPr>
          <a:xfrm>
            <a:off x="6342900" y="197800"/>
            <a:ext cx="2592900" cy="4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4"/>
        </a:solidFill>
      </p:bgPr>
    </p:bg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8" name="Google Shape;3748;p134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9" name="Google Shape;3749;p134"/>
          <p:cNvGrpSpPr/>
          <p:nvPr/>
        </p:nvGrpSpPr>
        <p:grpSpPr>
          <a:xfrm>
            <a:off x="200000" y="160788"/>
            <a:ext cx="8700550" cy="4802963"/>
            <a:chOff x="200000" y="160788"/>
            <a:chExt cx="8700550" cy="4802963"/>
          </a:xfrm>
        </p:grpSpPr>
        <p:sp>
          <p:nvSpPr>
            <p:cNvPr id="3750" name="Google Shape;3750;p134"/>
            <p:cNvSpPr/>
            <p:nvPr/>
          </p:nvSpPr>
          <p:spPr>
            <a:xfrm>
              <a:off x="6965100" y="4701938"/>
              <a:ext cx="211275" cy="207475"/>
            </a:xfrm>
            <a:custGeom>
              <a:rect b="b" l="l" r="r" t="t"/>
              <a:pathLst>
                <a:path extrusionOk="0" h="8299" w="8451">
                  <a:moveTo>
                    <a:pt x="2128" y="1"/>
                  </a:moveTo>
                  <a:lnTo>
                    <a:pt x="4620" y="1490"/>
                  </a:lnTo>
                  <a:lnTo>
                    <a:pt x="7356" y="548"/>
                  </a:lnTo>
                  <a:lnTo>
                    <a:pt x="6687" y="3344"/>
                  </a:lnTo>
                  <a:lnTo>
                    <a:pt x="8450" y="5654"/>
                  </a:lnTo>
                  <a:lnTo>
                    <a:pt x="5562" y="5928"/>
                  </a:lnTo>
                  <a:lnTo>
                    <a:pt x="3891" y="8299"/>
                  </a:lnTo>
                  <a:lnTo>
                    <a:pt x="2766" y="5624"/>
                  </a:lnTo>
                  <a:lnTo>
                    <a:pt x="0" y="4773"/>
                  </a:lnTo>
                  <a:lnTo>
                    <a:pt x="2189" y="2888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34"/>
            <p:cNvSpPr/>
            <p:nvPr/>
          </p:nvSpPr>
          <p:spPr>
            <a:xfrm>
              <a:off x="4459763" y="4755500"/>
              <a:ext cx="211275" cy="208250"/>
            </a:xfrm>
            <a:custGeom>
              <a:rect b="b" l="l" r="r" t="t"/>
              <a:pathLst>
                <a:path extrusionOk="0" h="8330" w="8451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34"/>
            <p:cNvSpPr/>
            <p:nvPr/>
          </p:nvSpPr>
          <p:spPr>
            <a:xfrm>
              <a:off x="288150" y="539500"/>
              <a:ext cx="262175" cy="256875"/>
            </a:xfrm>
            <a:custGeom>
              <a:rect b="b" l="l" r="r" t="t"/>
              <a:pathLst>
                <a:path extrusionOk="0" h="10275" w="10487">
                  <a:moveTo>
                    <a:pt x="7842" y="0"/>
                  </a:moveTo>
                  <a:lnTo>
                    <a:pt x="4772" y="1855"/>
                  </a:lnTo>
                  <a:lnTo>
                    <a:pt x="1368" y="669"/>
                  </a:lnTo>
                  <a:lnTo>
                    <a:pt x="2189" y="4165"/>
                  </a:lnTo>
                  <a:lnTo>
                    <a:pt x="0" y="7022"/>
                  </a:lnTo>
                  <a:lnTo>
                    <a:pt x="3587" y="7326"/>
                  </a:lnTo>
                  <a:lnTo>
                    <a:pt x="5654" y="10274"/>
                  </a:lnTo>
                  <a:lnTo>
                    <a:pt x="7052" y="6991"/>
                  </a:lnTo>
                  <a:lnTo>
                    <a:pt x="10487" y="5928"/>
                  </a:lnTo>
                  <a:lnTo>
                    <a:pt x="7782" y="3587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34"/>
            <p:cNvSpPr/>
            <p:nvPr/>
          </p:nvSpPr>
          <p:spPr>
            <a:xfrm>
              <a:off x="8630775" y="2372250"/>
              <a:ext cx="269775" cy="265225"/>
            </a:xfrm>
            <a:custGeom>
              <a:rect b="b" l="l" r="r" t="t"/>
              <a:pathLst>
                <a:path extrusionOk="0" h="10609" w="10791">
                  <a:moveTo>
                    <a:pt x="2736" y="1"/>
                  </a:moveTo>
                  <a:lnTo>
                    <a:pt x="5897" y="1916"/>
                  </a:lnTo>
                  <a:lnTo>
                    <a:pt x="9392" y="700"/>
                  </a:lnTo>
                  <a:lnTo>
                    <a:pt x="8572" y="4317"/>
                  </a:lnTo>
                  <a:lnTo>
                    <a:pt x="10791" y="7265"/>
                  </a:lnTo>
                  <a:lnTo>
                    <a:pt x="7113" y="7569"/>
                  </a:lnTo>
                  <a:lnTo>
                    <a:pt x="4985" y="10609"/>
                  </a:lnTo>
                  <a:lnTo>
                    <a:pt x="3556" y="7205"/>
                  </a:lnTo>
                  <a:lnTo>
                    <a:pt x="0" y="6110"/>
                  </a:lnTo>
                  <a:lnTo>
                    <a:pt x="2796" y="370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34"/>
            <p:cNvSpPr/>
            <p:nvPr/>
          </p:nvSpPr>
          <p:spPr>
            <a:xfrm>
              <a:off x="8546413" y="160788"/>
              <a:ext cx="315375" cy="310825"/>
            </a:xfrm>
            <a:custGeom>
              <a:rect b="b" l="l" r="r" t="t"/>
              <a:pathLst>
                <a:path extrusionOk="0" h="12433" w="12615">
                  <a:moveTo>
                    <a:pt x="3192" y="1"/>
                  </a:moveTo>
                  <a:lnTo>
                    <a:pt x="6900" y="2250"/>
                  </a:lnTo>
                  <a:lnTo>
                    <a:pt x="11004" y="822"/>
                  </a:lnTo>
                  <a:lnTo>
                    <a:pt x="10001" y="5047"/>
                  </a:lnTo>
                  <a:lnTo>
                    <a:pt x="12615" y="8512"/>
                  </a:lnTo>
                  <a:lnTo>
                    <a:pt x="8298" y="8876"/>
                  </a:lnTo>
                  <a:lnTo>
                    <a:pt x="5836" y="12433"/>
                  </a:lnTo>
                  <a:lnTo>
                    <a:pt x="4134" y="8421"/>
                  </a:lnTo>
                  <a:lnTo>
                    <a:pt x="0" y="7174"/>
                  </a:lnTo>
                  <a:lnTo>
                    <a:pt x="3253" y="4347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34"/>
            <p:cNvSpPr/>
            <p:nvPr/>
          </p:nvSpPr>
          <p:spPr>
            <a:xfrm>
              <a:off x="200000" y="2787425"/>
              <a:ext cx="350325" cy="344250"/>
            </a:xfrm>
            <a:custGeom>
              <a:rect b="b" l="l" r="r" t="t"/>
              <a:pathLst>
                <a:path extrusionOk="0" h="13770" w="14013">
                  <a:moveTo>
                    <a:pt x="10487" y="0"/>
                  </a:moveTo>
                  <a:lnTo>
                    <a:pt x="6353" y="2462"/>
                  </a:lnTo>
                  <a:lnTo>
                    <a:pt x="1824" y="912"/>
                  </a:lnTo>
                  <a:lnTo>
                    <a:pt x="2918" y="5593"/>
                  </a:lnTo>
                  <a:lnTo>
                    <a:pt x="0" y="9423"/>
                  </a:lnTo>
                  <a:lnTo>
                    <a:pt x="4803" y="9818"/>
                  </a:lnTo>
                  <a:lnTo>
                    <a:pt x="7538" y="13769"/>
                  </a:lnTo>
                  <a:lnTo>
                    <a:pt x="9423" y="9331"/>
                  </a:lnTo>
                  <a:lnTo>
                    <a:pt x="14013" y="7933"/>
                  </a:lnTo>
                  <a:lnTo>
                    <a:pt x="10396" y="4803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34"/>
            <p:cNvSpPr/>
            <p:nvPr/>
          </p:nvSpPr>
          <p:spPr>
            <a:xfrm>
              <a:off x="2368025" y="4644250"/>
              <a:ext cx="261425" cy="257625"/>
            </a:xfrm>
            <a:custGeom>
              <a:rect b="b" l="l" r="r" t="t"/>
              <a:pathLst>
                <a:path extrusionOk="0" h="10305" w="10457">
                  <a:moveTo>
                    <a:pt x="2645" y="0"/>
                  </a:moveTo>
                  <a:lnTo>
                    <a:pt x="5715" y="1854"/>
                  </a:lnTo>
                  <a:lnTo>
                    <a:pt x="9120" y="699"/>
                  </a:lnTo>
                  <a:lnTo>
                    <a:pt x="8299" y="4195"/>
                  </a:lnTo>
                  <a:lnTo>
                    <a:pt x="10457" y="7052"/>
                  </a:lnTo>
                  <a:lnTo>
                    <a:pt x="6901" y="7356"/>
                  </a:lnTo>
                  <a:lnTo>
                    <a:pt x="4834" y="10304"/>
                  </a:lnTo>
                  <a:lnTo>
                    <a:pt x="3436" y="6991"/>
                  </a:lnTo>
                  <a:lnTo>
                    <a:pt x="1" y="5958"/>
                  </a:lnTo>
                  <a:lnTo>
                    <a:pt x="2706" y="3587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34"/>
            <p:cNvSpPr/>
            <p:nvPr/>
          </p:nvSpPr>
          <p:spPr>
            <a:xfrm>
              <a:off x="5916350" y="4751713"/>
              <a:ext cx="109425" cy="107950"/>
            </a:xfrm>
            <a:custGeom>
              <a:rect b="b" l="l" r="r" t="t"/>
              <a:pathLst>
                <a:path extrusionOk="0" h="4318" w="4377">
                  <a:moveTo>
                    <a:pt x="1094" y="1"/>
                  </a:moveTo>
                  <a:lnTo>
                    <a:pt x="2401" y="791"/>
                  </a:lnTo>
                  <a:lnTo>
                    <a:pt x="3799" y="274"/>
                  </a:lnTo>
                  <a:lnTo>
                    <a:pt x="3465" y="1764"/>
                  </a:lnTo>
                  <a:lnTo>
                    <a:pt x="4377" y="2949"/>
                  </a:lnTo>
                  <a:lnTo>
                    <a:pt x="2888" y="3101"/>
                  </a:lnTo>
                  <a:lnTo>
                    <a:pt x="2006" y="4317"/>
                  </a:lnTo>
                  <a:lnTo>
                    <a:pt x="1429" y="2949"/>
                  </a:lnTo>
                  <a:lnTo>
                    <a:pt x="0" y="2493"/>
                  </a:lnTo>
                  <a:lnTo>
                    <a:pt x="1125" y="152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34"/>
            <p:cNvSpPr/>
            <p:nvPr/>
          </p:nvSpPr>
          <p:spPr>
            <a:xfrm>
              <a:off x="3742075" y="160800"/>
              <a:ext cx="281175" cy="277375"/>
            </a:xfrm>
            <a:custGeom>
              <a:rect b="b" l="l" r="r" t="t"/>
              <a:pathLst>
                <a:path extrusionOk="0" h="11095" w="11247">
                  <a:moveTo>
                    <a:pt x="8389" y="0"/>
                  </a:moveTo>
                  <a:lnTo>
                    <a:pt x="5107" y="2006"/>
                  </a:lnTo>
                  <a:lnTo>
                    <a:pt x="1459" y="730"/>
                  </a:lnTo>
                  <a:lnTo>
                    <a:pt x="2310" y="4499"/>
                  </a:lnTo>
                  <a:lnTo>
                    <a:pt x="0" y="7599"/>
                  </a:lnTo>
                  <a:lnTo>
                    <a:pt x="3830" y="7903"/>
                  </a:lnTo>
                  <a:lnTo>
                    <a:pt x="6049" y="11095"/>
                  </a:lnTo>
                  <a:lnTo>
                    <a:pt x="7538" y="7538"/>
                  </a:lnTo>
                  <a:lnTo>
                    <a:pt x="11247" y="6414"/>
                  </a:lnTo>
                  <a:lnTo>
                    <a:pt x="8329" y="386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9" name="Google Shape;3759;p134"/>
          <p:cNvSpPr/>
          <p:nvPr/>
        </p:nvSpPr>
        <p:spPr>
          <a:xfrm>
            <a:off x="539375" y="525698"/>
            <a:ext cx="8058675" cy="622887"/>
          </a:xfrm>
          <a:custGeom>
            <a:rect b="b" l="l" r="r" t="t"/>
            <a:pathLst>
              <a:path extrusionOk="0" h="150003" w="322347">
                <a:moveTo>
                  <a:pt x="4623" y="0"/>
                </a:moveTo>
                <a:lnTo>
                  <a:pt x="322347" y="1124"/>
                </a:lnTo>
                <a:lnTo>
                  <a:pt x="319013" y="150003"/>
                </a:lnTo>
                <a:lnTo>
                  <a:pt x="0" y="148637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0" name="Google Shape;3760;p1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1" name="Google Shape;3761;p134"/>
          <p:cNvSpPr txBox="1"/>
          <p:nvPr>
            <p:ph idx="1" type="body"/>
          </p:nvPr>
        </p:nvSpPr>
        <p:spPr>
          <a:xfrm>
            <a:off x="720000" y="1152475"/>
            <a:ext cx="77040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Darker Grotesque"/>
              <a:buAutoNum type="arabicPeriod"/>
              <a:defRPr sz="13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762" name="Google Shape;3762;p134"/>
          <p:cNvGrpSpPr/>
          <p:nvPr/>
        </p:nvGrpSpPr>
        <p:grpSpPr>
          <a:xfrm>
            <a:off x="-12" y="4051442"/>
            <a:ext cx="9149850" cy="1105107"/>
            <a:chOff x="-12" y="4051442"/>
            <a:chExt cx="9149850" cy="1105107"/>
          </a:xfrm>
        </p:grpSpPr>
        <p:grpSp>
          <p:nvGrpSpPr>
            <p:cNvPr id="3763" name="Google Shape;3763;p134"/>
            <p:cNvGrpSpPr/>
            <p:nvPr/>
          </p:nvGrpSpPr>
          <p:grpSpPr>
            <a:xfrm>
              <a:off x="-12" y="4191555"/>
              <a:ext cx="1485399" cy="952232"/>
              <a:chOff x="251800" y="3722225"/>
              <a:chExt cx="2833650" cy="1507650"/>
            </a:xfrm>
          </p:grpSpPr>
          <p:sp>
            <p:nvSpPr>
              <p:cNvPr id="3764" name="Google Shape;3764;p134"/>
              <p:cNvSpPr/>
              <p:nvPr/>
            </p:nvSpPr>
            <p:spPr>
              <a:xfrm>
                <a:off x="251800" y="3741975"/>
                <a:ext cx="2833650" cy="1487900"/>
              </a:xfrm>
              <a:custGeom>
                <a:rect b="b" l="l" r="r" t="t"/>
                <a:pathLst>
                  <a:path extrusionOk="0" h="59516" w="113346">
                    <a:moveTo>
                      <a:pt x="24925" y="15412"/>
                    </a:moveTo>
                    <a:cubicBezTo>
                      <a:pt x="39940" y="13314"/>
                      <a:pt x="55959" y="15320"/>
                      <a:pt x="65290" y="28694"/>
                    </a:cubicBezTo>
                    <a:cubicBezTo>
                      <a:pt x="68208" y="32889"/>
                      <a:pt x="70609" y="38847"/>
                      <a:pt x="71400" y="44348"/>
                    </a:cubicBezTo>
                    <a:cubicBezTo>
                      <a:pt x="73558" y="43345"/>
                      <a:pt x="76081" y="43071"/>
                      <a:pt x="78330" y="43467"/>
                    </a:cubicBezTo>
                    <a:cubicBezTo>
                      <a:pt x="80762" y="43923"/>
                      <a:pt x="82859" y="45138"/>
                      <a:pt x="84318" y="46993"/>
                    </a:cubicBezTo>
                    <a:cubicBezTo>
                      <a:pt x="84835" y="46506"/>
                      <a:pt x="85412" y="46050"/>
                      <a:pt x="85990" y="45655"/>
                    </a:cubicBezTo>
                    <a:cubicBezTo>
                      <a:pt x="90610" y="42616"/>
                      <a:pt x="96780" y="42555"/>
                      <a:pt x="101856" y="44378"/>
                    </a:cubicBezTo>
                    <a:cubicBezTo>
                      <a:pt x="108452" y="46780"/>
                      <a:pt x="113315" y="52281"/>
                      <a:pt x="113346" y="59515"/>
                    </a:cubicBezTo>
                    <a:lnTo>
                      <a:pt x="113346" y="59515"/>
                    </a:lnTo>
                    <a:lnTo>
                      <a:pt x="0" y="59515"/>
                    </a:lnTo>
                    <a:lnTo>
                      <a:pt x="0" y="1156"/>
                    </a:lnTo>
                    <a:cubicBezTo>
                      <a:pt x="7903" y="1"/>
                      <a:pt x="17903" y="275"/>
                      <a:pt x="22615" y="7843"/>
                    </a:cubicBezTo>
                    <a:cubicBezTo>
                      <a:pt x="23922" y="9940"/>
                      <a:pt x="24773" y="12737"/>
                      <a:pt x="24925" y="15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134"/>
              <p:cNvSpPr/>
              <p:nvPr/>
            </p:nvSpPr>
            <p:spPr>
              <a:xfrm>
                <a:off x="251800" y="3722225"/>
                <a:ext cx="2785775" cy="1507650"/>
              </a:xfrm>
              <a:custGeom>
                <a:rect b="b" l="l" r="r" t="t"/>
                <a:pathLst>
                  <a:path extrusionOk="0" h="60306" w="111431">
                    <a:moveTo>
                      <a:pt x="111431" y="60305"/>
                    </a:moveTo>
                    <a:cubicBezTo>
                      <a:pt x="111370" y="46232"/>
                      <a:pt x="90762" y="41004"/>
                      <a:pt x="83953" y="51065"/>
                    </a:cubicBezTo>
                    <a:cubicBezTo>
                      <a:pt x="81704" y="44652"/>
                      <a:pt x="72828" y="44804"/>
                      <a:pt x="69819" y="48725"/>
                    </a:cubicBezTo>
                    <a:cubicBezTo>
                      <a:pt x="69819" y="48725"/>
                      <a:pt x="69211" y="10670"/>
                      <a:pt x="22949" y="18420"/>
                    </a:cubicBezTo>
                    <a:cubicBezTo>
                      <a:pt x="22949" y="18420"/>
                      <a:pt x="25411" y="1"/>
                      <a:pt x="0" y="3861"/>
                    </a:cubicBezTo>
                    <a:lnTo>
                      <a:pt x="0" y="60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134"/>
              <p:cNvSpPr/>
              <p:nvPr/>
            </p:nvSpPr>
            <p:spPr>
              <a:xfrm>
                <a:off x="251800" y="4019350"/>
                <a:ext cx="2785775" cy="1210525"/>
              </a:xfrm>
              <a:custGeom>
                <a:rect b="b" l="l" r="r" t="t"/>
                <a:pathLst>
                  <a:path extrusionOk="0" h="48421" w="111431">
                    <a:moveTo>
                      <a:pt x="111431" y="48420"/>
                    </a:moveTo>
                    <a:cubicBezTo>
                      <a:pt x="111400" y="43040"/>
                      <a:pt x="108361" y="38937"/>
                      <a:pt x="104227" y="36505"/>
                    </a:cubicBezTo>
                    <a:cubicBezTo>
                      <a:pt x="104227" y="44256"/>
                      <a:pt x="83740" y="43040"/>
                      <a:pt x="81096" y="48420"/>
                    </a:cubicBezTo>
                    <a:close/>
                    <a:moveTo>
                      <a:pt x="0" y="0"/>
                    </a:moveTo>
                    <a:lnTo>
                      <a:pt x="0" y="48420"/>
                    </a:lnTo>
                    <a:lnTo>
                      <a:pt x="61187" y="48420"/>
                    </a:lnTo>
                    <a:cubicBezTo>
                      <a:pt x="40244" y="48420"/>
                      <a:pt x="32706" y="33861"/>
                      <a:pt x="34499" y="25259"/>
                    </a:cubicBezTo>
                    <a:cubicBezTo>
                      <a:pt x="28542" y="26688"/>
                      <a:pt x="18997" y="24347"/>
                      <a:pt x="24621" y="14529"/>
                    </a:cubicBezTo>
                    <a:cubicBezTo>
                      <a:pt x="11399" y="18086"/>
                      <a:pt x="0" y="13587"/>
                      <a:pt x="0" y="0"/>
                    </a:cubicBezTo>
                    <a:close/>
                    <a:moveTo>
                      <a:pt x="64135" y="48420"/>
                    </a:moveTo>
                    <a:lnTo>
                      <a:pt x="76992" y="48420"/>
                    </a:lnTo>
                    <a:cubicBezTo>
                      <a:pt x="72676" y="44864"/>
                      <a:pt x="67631" y="46445"/>
                      <a:pt x="64135" y="48420"/>
                    </a:cubicBezTo>
                    <a:close/>
                  </a:path>
                </a:pathLst>
              </a:custGeom>
              <a:solidFill>
                <a:srgbClr val="191919">
                  <a:alpha val="11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134"/>
              <p:cNvSpPr/>
              <p:nvPr/>
            </p:nvSpPr>
            <p:spPr>
              <a:xfrm>
                <a:off x="589950" y="4052025"/>
                <a:ext cx="395925" cy="330575"/>
              </a:xfrm>
              <a:custGeom>
                <a:rect b="b" l="l" r="r" t="t"/>
                <a:pathLst>
                  <a:path extrusionOk="0" h="13223" w="15837">
                    <a:moveTo>
                      <a:pt x="0" y="3648"/>
                    </a:moveTo>
                    <a:cubicBezTo>
                      <a:pt x="0" y="3648"/>
                      <a:pt x="10000" y="2462"/>
                      <a:pt x="11095" y="13222"/>
                    </a:cubicBezTo>
                    <a:cubicBezTo>
                      <a:pt x="11095" y="13222"/>
                      <a:pt x="15836" y="7690"/>
                      <a:pt x="10699" y="3830"/>
                    </a:cubicBezTo>
                    <a:cubicBezTo>
                      <a:pt x="5593" y="0"/>
                      <a:pt x="0" y="3648"/>
                      <a:pt x="0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134"/>
              <p:cNvSpPr/>
              <p:nvPr/>
            </p:nvSpPr>
            <p:spPr>
              <a:xfrm>
                <a:off x="1779925" y="4833200"/>
                <a:ext cx="377700" cy="294100"/>
              </a:xfrm>
              <a:custGeom>
                <a:rect b="b" l="l" r="r" t="t"/>
                <a:pathLst>
                  <a:path extrusionOk="0" h="11764" w="15108">
                    <a:moveTo>
                      <a:pt x="1" y="5380"/>
                    </a:moveTo>
                    <a:cubicBezTo>
                      <a:pt x="1" y="5380"/>
                      <a:pt x="9363" y="1672"/>
                      <a:pt x="13223" y="11763"/>
                    </a:cubicBezTo>
                    <a:cubicBezTo>
                      <a:pt x="13223" y="11763"/>
                      <a:pt x="15108" y="4772"/>
                      <a:pt x="9150" y="2371"/>
                    </a:cubicBezTo>
                    <a:cubicBezTo>
                      <a:pt x="3223" y="0"/>
                      <a:pt x="1" y="5380"/>
                      <a:pt x="1" y="5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134"/>
              <p:cNvSpPr/>
              <p:nvPr/>
            </p:nvSpPr>
            <p:spPr>
              <a:xfrm>
                <a:off x="1577050" y="4776950"/>
                <a:ext cx="376175" cy="378450"/>
              </a:xfrm>
              <a:custGeom>
                <a:rect b="b" l="l" r="r" t="t"/>
                <a:pathLst>
                  <a:path extrusionOk="0" h="15138" w="15047">
                    <a:moveTo>
                      <a:pt x="0" y="4074"/>
                    </a:moveTo>
                    <a:cubicBezTo>
                      <a:pt x="0" y="4074"/>
                      <a:pt x="10092" y="4469"/>
                      <a:pt x="8389" y="15138"/>
                    </a:cubicBezTo>
                    <a:cubicBezTo>
                      <a:pt x="15046" y="9727"/>
                      <a:pt x="9028" y="1"/>
                      <a:pt x="0" y="40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0" name="Google Shape;3770;p134"/>
            <p:cNvGrpSpPr/>
            <p:nvPr/>
          </p:nvGrpSpPr>
          <p:grpSpPr>
            <a:xfrm flipH="1">
              <a:off x="7425846" y="4051442"/>
              <a:ext cx="1723993" cy="1105107"/>
              <a:chOff x="251800" y="3722225"/>
              <a:chExt cx="2833650" cy="1507650"/>
            </a:xfrm>
          </p:grpSpPr>
          <p:sp>
            <p:nvSpPr>
              <p:cNvPr id="3771" name="Google Shape;3771;p134"/>
              <p:cNvSpPr/>
              <p:nvPr/>
            </p:nvSpPr>
            <p:spPr>
              <a:xfrm>
                <a:off x="251800" y="3741975"/>
                <a:ext cx="2833650" cy="1487900"/>
              </a:xfrm>
              <a:custGeom>
                <a:rect b="b" l="l" r="r" t="t"/>
                <a:pathLst>
                  <a:path extrusionOk="0" h="59516" w="113346">
                    <a:moveTo>
                      <a:pt x="24925" y="15412"/>
                    </a:moveTo>
                    <a:cubicBezTo>
                      <a:pt x="39940" y="13314"/>
                      <a:pt x="55959" y="15320"/>
                      <a:pt x="65290" y="28694"/>
                    </a:cubicBezTo>
                    <a:cubicBezTo>
                      <a:pt x="68208" y="32889"/>
                      <a:pt x="70609" y="38847"/>
                      <a:pt x="71400" y="44348"/>
                    </a:cubicBezTo>
                    <a:cubicBezTo>
                      <a:pt x="73558" y="43345"/>
                      <a:pt x="76081" y="43071"/>
                      <a:pt x="78330" y="43467"/>
                    </a:cubicBezTo>
                    <a:cubicBezTo>
                      <a:pt x="80762" y="43923"/>
                      <a:pt x="82859" y="45138"/>
                      <a:pt x="84318" y="46993"/>
                    </a:cubicBezTo>
                    <a:cubicBezTo>
                      <a:pt x="84835" y="46506"/>
                      <a:pt x="85412" y="46050"/>
                      <a:pt x="85990" y="45655"/>
                    </a:cubicBezTo>
                    <a:cubicBezTo>
                      <a:pt x="90610" y="42616"/>
                      <a:pt x="96780" y="42555"/>
                      <a:pt x="101856" y="44378"/>
                    </a:cubicBezTo>
                    <a:cubicBezTo>
                      <a:pt x="108452" y="46780"/>
                      <a:pt x="113315" y="52281"/>
                      <a:pt x="113346" y="59515"/>
                    </a:cubicBezTo>
                    <a:lnTo>
                      <a:pt x="113346" y="59515"/>
                    </a:lnTo>
                    <a:lnTo>
                      <a:pt x="0" y="59515"/>
                    </a:lnTo>
                    <a:lnTo>
                      <a:pt x="0" y="1156"/>
                    </a:lnTo>
                    <a:cubicBezTo>
                      <a:pt x="7903" y="1"/>
                      <a:pt x="17903" y="275"/>
                      <a:pt x="22615" y="7843"/>
                    </a:cubicBezTo>
                    <a:cubicBezTo>
                      <a:pt x="23922" y="9940"/>
                      <a:pt x="24773" y="12737"/>
                      <a:pt x="24925" y="15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134"/>
              <p:cNvSpPr/>
              <p:nvPr/>
            </p:nvSpPr>
            <p:spPr>
              <a:xfrm>
                <a:off x="251800" y="3722225"/>
                <a:ext cx="2785775" cy="1507650"/>
              </a:xfrm>
              <a:custGeom>
                <a:rect b="b" l="l" r="r" t="t"/>
                <a:pathLst>
                  <a:path extrusionOk="0" h="60306" w="111431">
                    <a:moveTo>
                      <a:pt x="111431" y="60305"/>
                    </a:moveTo>
                    <a:cubicBezTo>
                      <a:pt x="111370" y="46232"/>
                      <a:pt x="90762" y="41004"/>
                      <a:pt x="83953" y="51065"/>
                    </a:cubicBezTo>
                    <a:cubicBezTo>
                      <a:pt x="81704" y="44652"/>
                      <a:pt x="72828" y="44804"/>
                      <a:pt x="69819" y="48725"/>
                    </a:cubicBezTo>
                    <a:cubicBezTo>
                      <a:pt x="69819" y="48725"/>
                      <a:pt x="69211" y="10670"/>
                      <a:pt x="22949" y="18420"/>
                    </a:cubicBezTo>
                    <a:cubicBezTo>
                      <a:pt x="22949" y="18420"/>
                      <a:pt x="25411" y="1"/>
                      <a:pt x="0" y="3861"/>
                    </a:cubicBezTo>
                    <a:lnTo>
                      <a:pt x="0" y="60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134"/>
              <p:cNvSpPr/>
              <p:nvPr/>
            </p:nvSpPr>
            <p:spPr>
              <a:xfrm>
                <a:off x="251800" y="4019350"/>
                <a:ext cx="2785775" cy="1210525"/>
              </a:xfrm>
              <a:custGeom>
                <a:rect b="b" l="l" r="r" t="t"/>
                <a:pathLst>
                  <a:path extrusionOk="0" h="48421" w="111431">
                    <a:moveTo>
                      <a:pt x="111431" y="48420"/>
                    </a:moveTo>
                    <a:cubicBezTo>
                      <a:pt x="111400" y="43040"/>
                      <a:pt x="108361" y="38937"/>
                      <a:pt x="104227" y="36505"/>
                    </a:cubicBezTo>
                    <a:cubicBezTo>
                      <a:pt x="104227" y="44256"/>
                      <a:pt x="83740" y="43040"/>
                      <a:pt x="81096" y="48420"/>
                    </a:cubicBezTo>
                    <a:close/>
                    <a:moveTo>
                      <a:pt x="0" y="0"/>
                    </a:moveTo>
                    <a:lnTo>
                      <a:pt x="0" y="48420"/>
                    </a:lnTo>
                    <a:lnTo>
                      <a:pt x="61187" y="48420"/>
                    </a:lnTo>
                    <a:cubicBezTo>
                      <a:pt x="40244" y="48420"/>
                      <a:pt x="32706" y="33861"/>
                      <a:pt x="34499" y="25259"/>
                    </a:cubicBezTo>
                    <a:cubicBezTo>
                      <a:pt x="28542" y="26688"/>
                      <a:pt x="18997" y="24347"/>
                      <a:pt x="24621" y="14529"/>
                    </a:cubicBezTo>
                    <a:cubicBezTo>
                      <a:pt x="11399" y="18086"/>
                      <a:pt x="0" y="13587"/>
                      <a:pt x="0" y="0"/>
                    </a:cubicBezTo>
                    <a:close/>
                    <a:moveTo>
                      <a:pt x="64135" y="48420"/>
                    </a:moveTo>
                    <a:lnTo>
                      <a:pt x="76992" y="48420"/>
                    </a:lnTo>
                    <a:cubicBezTo>
                      <a:pt x="72676" y="44864"/>
                      <a:pt x="67631" y="46445"/>
                      <a:pt x="64135" y="48420"/>
                    </a:cubicBezTo>
                    <a:close/>
                  </a:path>
                </a:pathLst>
              </a:custGeom>
              <a:solidFill>
                <a:srgbClr val="191919">
                  <a:alpha val="11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134"/>
              <p:cNvSpPr/>
              <p:nvPr/>
            </p:nvSpPr>
            <p:spPr>
              <a:xfrm>
                <a:off x="589950" y="4052025"/>
                <a:ext cx="395925" cy="330575"/>
              </a:xfrm>
              <a:custGeom>
                <a:rect b="b" l="l" r="r" t="t"/>
                <a:pathLst>
                  <a:path extrusionOk="0" h="13223" w="15837">
                    <a:moveTo>
                      <a:pt x="0" y="3648"/>
                    </a:moveTo>
                    <a:cubicBezTo>
                      <a:pt x="0" y="3648"/>
                      <a:pt x="10000" y="2462"/>
                      <a:pt x="11095" y="13222"/>
                    </a:cubicBezTo>
                    <a:cubicBezTo>
                      <a:pt x="11095" y="13222"/>
                      <a:pt x="15836" y="7690"/>
                      <a:pt x="10699" y="3830"/>
                    </a:cubicBezTo>
                    <a:cubicBezTo>
                      <a:pt x="5593" y="0"/>
                      <a:pt x="0" y="3648"/>
                      <a:pt x="0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134"/>
              <p:cNvSpPr/>
              <p:nvPr/>
            </p:nvSpPr>
            <p:spPr>
              <a:xfrm>
                <a:off x="1779925" y="4833200"/>
                <a:ext cx="377700" cy="294100"/>
              </a:xfrm>
              <a:custGeom>
                <a:rect b="b" l="l" r="r" t="t"/>
                <a:pathLst>
                  <a:path extrusionOk="0" h="11764" w="15108">
                    <a:moveTo>
                      <a:pt x="1" y="5380"/>
                    </a:moveTo>
                    <a:cubicBezTo>
                      <a:pt x="1" y="5380"/>
                      <a:pt x="9363" y="1672"/>
                      <a:pt x="13223" y="11763"/>
                    </a:cubicBezTo>
                    <a:cubicBezTo>
                      <a:pt x="13223" y="11763"/>
                      <a:pt x="15108" y="4772"/>
                      <a:pt x="9150" y="2371"/>
                    </a:cubicBezTo>
                    <a:cubicBezTo>
                      <a:pt x="3223" y="0"/>
                      <a:pt x="1" y="5380"/>
                      <a:pt x="1" y="5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134"/>
              <p:cNvSpPr/>
              <p:nvPr/>
            </p:nvSpPr>
            <p:spPr>
              <a:xfrm>
                <a:off x="1577050" y="4776950"/>
                <a:ext cx="376175" cy="378450"/>
              </a:xfrm>
              <a:custGeom>
                <a:rect b="b" l="l" r="r" t="t"/>
                <a:pathLst>
                  <a:path extrusionOk="0" h="15138" w="15047">
                    <a:moveTo>
                      <a:pt x="0" y="4074"/>
                    </a:moveTo>
                    <a:cubicBezTo>
                      <a:pt x="0" y="4074"/>
                      <a:pt x="10092" y="4469"/>
                      <a:pt x="8389" y="15138"/>
                    </a:cubicBezTo>
                    <a:cubicBezTo>
                      <a:pt x="15046" y="9727"/>
                      <a:pt x="9028" y="1"/>
                      <a:pt x="0" y="40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p135"/>
          <p:cNvSpPr/>
          <p:nvPr/>
        </p:nvSpPr>
        <p:spPr>
          <a:xfrm>
            <a:off x="4401350" y="1284750"/>
            <a:ext cx="4757000" cy="3871650"/>
          </a:xfrm>
          <a:custGeom>
            <a:rect b="b" l="l" r="r" t="t"/>
            <a:pathLst>
              <a:path extrusionOk="0" h="154866" w="190280">
                <a:moveTo>
                  <a:pt x="21425" y="239"/>
                </a:moveTo>
                <a:lnTo>
                  <a:pt x="0" y="154866"/>
                </a:lnTo>
                <a:lnTo>
                  <a:pt x="190280" y="154745"/>
                </a:lnTo>
                <a:lnTo>
                  <a:pt x="1899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79" name="Google Shape;3779;p135"/>
          <p:cNvSpPr/>
          <p:nvPr/>
        </p:nvSpPr>
        <p:spPr>
          <a:xfrm>
            <a:off x="-35875" y="-45175"/>
            <a:ext cx="9180000" cy="115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35"/>
          <p:cNvSpPr/>
          <p:nvPr/>
        </p:nvSpPr>
        <p:spPr>
          <a:xfrm>
            <a:off x="-21525" y="1291925"/>
            <a:ext cx="4745550" cy="3870925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781" name="Google Shape;3781;p135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2" name="Google Shape;3782;p135"/>
          <p:cNvSpPr txBox="1"/>
          <p:nvPr>
            <p:ph idx="1" type="subTitle"/>
          </p:nvPr>
        </p:nvSpPr>
        <p:spPr>
          <a:xfrm>
            <a:off x="1323018" y="36004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b="1" sz="2000">
                <a:latin typeface="Slackey"/>
                <a:ea typeface="Slackey"/>
                <a:cs typeface="Slackey"/>
                <a:sym typeface="Slacke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grpSp>
        <p:nvGrpSpPr>
          <p:cNvPr id="3783" name="Google Shape;3783;p135"/>
          <p:cNvGrpSpPr/>
          <p:nvPr/>
        </p:nvGrpSpPr>
        <p:grpSpPr>
          <a:xfrm>
            <a:off x="-35875" y="1123950"/>
            <a:ext cx="9256200" cy="4038600"/>
            <a:chOff x="-35875" y="1123950"/>
            <a:chExt cx="9256200" cy="4038600"/>
          </a:xfrm>
        </p:grpSpPr>
        <p:sp>
          <p:nvSpPr>
            <p:cNvPr id="3784" name="Google Shape;3784;p135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35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786" name="Google Shape;3786;p135"/>
          <p:cNvSpPr txBox="1"/>
          <p:nvPr>
            <p:ph idx="2" type="subTitle"/>
          </p:nvPr>
        </p:nvSpPr>
        <p:spPr>
          <a:xfrm>
            <a:off x="6150254" y="1619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b="1" sz="2000">
                <a:latin typeface="Slackey"/>
                <a:ea typeface="Slackey"/>
                <a:cs typeface="Slackey"/>
                <a:sym typeface="Slacke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3787" name="Google Shape;3787;p135"/>
          <p:cNvSpPr txBox="1"/>
          <p:nvPr>
            <p:ph idx="3" type="subTitle"/>
          </p:nvPr>
        </p:nvSpPr>
        <p:spPr>
          <a:xfrm>
            <a:off x="1062150" y="3993350"/>
            <a:ext cx="2184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8" name="Google Shape;3788;p135"/>
          <p:cNvSpPr txBox="1"/>
          <p:nvPr>
            <p:ph idx="4" type="subTitle"/>
          </p:nvPr>
        </p:nvSpPr>
        <p:spPr>
          <a:xfrm>
            <a:off x="5884925" y="2012150"/>
            <a:ext cx="2184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9" name="Google Shape;3789;p1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4"/>
          <p:cNvSpPr txBox="1"/>
          <p:nvPr>
            <p:ph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9" name="Google Shape;619;p14"/>
          <p:cNvSpPr txBox="1"/>
          <p:nvPr>
            <p:ph idx="1" type="body"/>
          </p:nvPr>
        </p:nvSpPr>
        <p:spPr>
          <a:xfrm>
            <a:off x="2048700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0" name="Google Shape;620;p14"/>
          <p:cNvSpPr txBox="1"/>
          <p:nvPr>
            <p:ph idx="2" type="body"/>
          </p:nvPr>
        </p:nvSpPr>
        <p:spPr>
          <a:xfrm>
            <a:off x="2048700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1" name="Google Shape;621;p14"/>
          <p:cNvSpPr txBox="1"/>
          <p:nvPr>
            <p:ph idx="3" type="body"/>
          </p:nvPr>
        </p:nvSpPr>
        <p:spPr>
          <a:xfrm>
            <a:off x="6054216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2" name="Google Shape;622;p14"/>
          <p:cNvSpPr txBox="1"/>
          <p:nvPr>
            <p:ph idx="4" type="body"/>
          </p:nvPr>
        </p:nvSpPr>
        <p:spPr>
          <a:xfrm>
            <a:off x="6054216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1" name="Google Shape;3791;p136"/>
          <p:cNvGrpSpPr/>
          <p:nvPr/>
        </p:nvGrpSpPr>
        <p:grpSpPr>
          <a:xfrm>
            <a:off x="-18625" y="-18075"/>
            <a:ext cx="9193675" cy="5192625"/>
            <a:chOff x="-18625" y="-18075"/>
            <a:chExt cx="9193675" cy="5192625"/>
          </a:xfrm>
        </p:grpSpPr>
        <p:sp>
          <p:nvSpPr>
            <p:cNvPr id="3792" name="Google Shape;3792;p136"/>
            <p:cNvSpPr/>
            <p:nvPr/>
          </p:nvSpPr>
          <p:spPr>
            <a:xfrm>
              <a:off x="-18625" y="770925"/>
              <a:ext cx="9193675" cy="4403625"/>
            </a:xfrm>
            <a:custGeom>
              <a:rect b="b" l="l" r="r" t="t"/>
              <a:pathLst>
                <a:path extrusionOk="0" h="176145" w="367747">
                  <a:moveTo>
                    <a:pt x="504" y="20796"/>
                  </a:moveTo>
                  <a:lnTo>
                    <a:pt x="367415" y="0"/>
                  </a:lnTo>
                  <a:lnTo>
                    <a:pt x="367747" y="176145"/>
                  </a:lnTo>
                  <a:lnTo>
                    <a:pt x="0" y="1758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793" name="Google Shape;3793;p136"/>
            <p:cNvSpPr/>
            <p:nvPr/>
          </p:nvSpPr>
          <p:spPr>
            <a:xfrm>
              <a:off x="-12050" y="-18075"/>
              <a:ext cx="9178575" cy="1228675"/>
            </a:xfrm>
            <a:custGeom>
              <a:rect b="b" l="l" r="r" t="t"/>
              <a:pathLst>
                <a:path extrusionOk="0" h="49147" w="367143">
                  <a:moveTo>
                    <a:pt x="0" y="723"/>
                  </a:moveTo>
                  <a:lnTo>
                    <a:pt x="290" y="49147"/>
                  </a:lnTo>
                  <a:lnTo>
                    <a:pt x="366902" y="26019"/>
                  </a:lnTo>
                  <a:lnTo>
                    <a:pt x="367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pic>
        <p:nvPicPr>
          <p:cNvPr id="3794" name="Google Shape;3794;p136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5" name="Google Shape;3795;p136"/>
          <p:cNvSpPr/>
          <p:nvPr/>
        </p:nvSpPr>
        <p:spPr>
          <a:xfrm>
            <a:off x="-36143" y="626375"/>
            <a:ext cx="9208925" cy="758875"/>
          </a:xfrm>
          <a:custGeom>
            <a:rect b="b" l="l" r="r" t="t"/>
            <a:pathLst>
              <a:path extrusionOk="0" h="30355" w="368357">
                <a:moveTo>
                  <a:pt x="723" y="23609"/>
                </a:moveTo>
                <a:lnTo>
                  <a:pt x="368357" y="0"/>
                </a:lnTo>
                <a:lnTo>
                  <a:pt x="368116" y="6023"/>
                </a:lnTo>
                <a:lnTo>
                  <a:pt x="0" y="303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796" name="Google Shape;3796;p13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137"/>
          <p:cNvSpPr/>
          <p:nvPr/>
        </p:nvSpPr>
        <p:spPr>
          <a:xfrm>
            <a:off x="209550" y="190500"/>
            <a:ext cx="8729100" cy="4758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9" name="Google Shape;3799;p137"/>
          <p:cNvPicPr preferRelativeResize="0"/>
          <p:nvPr/>
        </p:nvPicPr>
        <p:blipFill rotWithShape="1">
          <a:blip r:embed="rId2">
            <a:alphaModFix/>
          </a:blip>
          <a:srcRect b="21719" l="2286" r="2429" t="24678"/>
          <a:stretch/>
        </p:blipFill>
        <p:spPr>
          <a:xfrm>
            <a:off x="209550" y="190500"/>
            <a:ext cx="8729098" cy="47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137"/>
          <p:cNvSpPr txBox="1"/>
          <p:nvPr>
            <p:ph idx="1" type="body"/>
          </p:nvPr>
        </p:nvSpPr>
        <p:spPr>
          <a:xfrm>
            <a:off x="1313202" y="1618375"/>
            <a:ext cx="3617400" cy="26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01" name="Google Shape;3801;p1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3" name="Google Shape;3803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4" name="Google Shape;380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8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5" name="Google Shape;3805;p138"/>
          <p:cNvSpPr/>
          <p:nvPr/>
        </p:nvSpPr>
        <p:spPr>
          <a:xfrm>
            <a:off x="6380632" y="4417117"/>
            <a:ext cx="232741" cy="228554"/>
          </a:xfrm>
          <a:custGeom>
            <a:rect b="b" l="l" r="r" t="t"/>
            <a:pathLst>
              <a:path extrusionOk="0" h="8299" w="8451">
                <a:moveTo>
                  <a:pt x="2128" y="1"/>
                </a:moveTo>
                <a:lnTo>
                  <a:pt x="4620" y="1490"/>
                </a:lnTo>
                <a:lnTo>
                  <a:pt x="7356" y="548"/>
                </a:lnTo>
                <a:lnTo>
                  <a:pt x="6687" y="3344"/>
                </a:lnTo>
                <a:lnTo>
                  <a:pt x="8450" y="5654"/>
                </a:lnTo>
                <a:lnTo>
                  <a:pt x="5562" y="5928"/>
                </a:lnTo>
                <a:lnTo>
                  <a:pt x="3891" y="8299"/>
                </a:lnTo>
                <a:lnTo>
                  <a:pt x="2766" y="5624"/>
                </a:lnTo>
                <a:lnTo>
                  <a:pt x="0" y="4773"/>
                </a:lnTo>
                <a:lnTo>
                  <a:pt x="2189" y="2888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38"/>
          <p:cNvSpPr/>
          <p:nvPr/>
        </p:nvSpPr>
        <p:spPr>
          <a:xfrm>
            <a:off x="7795062" y="469035"/>
            <a:ext cx="297184" cy="292172"/>
          </a:xfrm>
          <a:custGeom>
            <a:rect b="b" l="l" r="r" t="t"/>
            <a:pathLst>
              <a:path extrusionOk="0" h="10609" w="10791">
                <a:moveTo>
                  <a:pt x="2736" y="1"/>
                </a:moveTo>
                <a:lnTo>
                  <a:pt x="5897" y="1916"/>
                </a:lnTo>
                <a:lnTo>
                  <a:pt x="9392" y="700"/>
                </a:lnTo>
                <a:lnTo>
                  <a:pt x="8572" y="4317"/>
                </a:lnTo>
                <a:lnTo>
                  <a:pt x="10791" y="7265"/>
                </a:lnTo>
                <a:lnTo>
                  <a:pt x="7113" y="7569"/>
                </a:lnTo>
                <a:lnTo>
                  <a:pt x="4985" y="10609"/>
                </a:lnTo>
                <a:lnTo>
                  <a:pt x="3556" y="7205"/>
                </a:lnTo>
                <a:lnTo>
                  <a:pt x="0" y="6110"/>
                </a:lnTo>
                <a:lnTo>
                  <a:pt x="2796" y="37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138"/>
          <p:cNvSpPr/>
          <p:nvPr/>
        </p:nvSpPr>
        <p:spPr>
          <a:xfrm>
            <a:off x="8046480" y="4474802"/>
            <a:ext cx="173393" cy="170861"/>
          </a:xfrm>
          <a:custGeom>
            <a:rect b="b" l="l" r="r" t="t"/>
            <a:pathLst>
              <a:path extrusionOk="0" h="12433" w="12615">
                <a:moveTo>
                  <a:pt x="3192" y="1"/>
                </a:moveTo>
                <a:lnTo>
                  <a:pt x="6900" y="2250"/>
                </a:lnTo>
                <a:lnTo>
                  <a:pt x="11004" y="822"/>
                </a:lnTo>
                <a:lnTo>
                  <a:pt x="10001" y="5047"/>
                </a:lnTo>
                <a:lnTo>
                  <a:pt x="12615" y="8512"/>
                </a:lnTo>
                <a:lnTo>
                  <a:pt x="8298" y="8876"/>
                </a:lnTo>
                <a:lnTo>
                  <a:pt x="5836" y="12433"/>
                </a:lnTo>
                <a:lnTo>
                  <a:pt x="4134" y="8421"/>
                </a:lnTo>
                <a:lnTo>
                  <a:pt x="0" y="7174"/>
                </a:lnTo>
                <a:lnTo>
                  <a:pt x="3253" y="4347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38"/>
          <p:cNvSpPr/>
          <p:nvPr/>
        </p:nvSpPr>
        <p:spPr>
          <a:xfrm>
            <a:off x="5714850" y="259670"/>
            <a:ext cx="287986" cy="283800"/>
          </a:xfrm>
          <a:custGeom>
            <a:rect b="b" l="l" r="r" t="t"/>
            <a:pathLst>
              <a:path extrusionOk="0" h="10305" w="10457">
                <a:moveTo>
                  <a:pt x="2645" y="0"/>
                </a:moveTo>
                <a:lnTo>
                  <a:pt x="5715" y="1854"/>
                </a:lnTo>
                <a:lnTo>
                  <a:pt x="9120" y="699"/>
                </a:lnTo>
                <a:lnTo>
                  <a:pt x="8299" y="4195"/>
                </a:lnTo>
                <a:lnTo>
                  <a:pt x="10457" y="7052"/>
                </a:lnTo>
                <a:lnTo>
                  <a:pt x="6901" y="7356"/>
                </a:lnTo>
                <a:lnTo>
                  <a:pt x="4834" y="10304"/>
                </a:lnTo>
                <a:lnTo>
                  <a:pt x="3436" y="6991"/>
                </a:lnTo>
                <a:lnTo>
                  <a:pt x="1" y="5958"/>
                </a:lnTo>
                <a:lnTo>
                  <a:pt x="2706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38"/>
          <p:cNvSpPr/>
          <p:nvPr/>
        </p:nvSpPr>
        <p:spPr>
          <a:xfrm>
            <a:off x="3583890" y="265860"/>
            <a:ext cx="120543" cy="118918"/>
          </a:xfrm>
          <a:custGeom>
            <a:rect b="b" l="l" r="r" t="t"/>
            <a:pathLst>
              <a:path extrusionOk="0" h="4318" w="4377">
                <a:moveTo>
                  <a:pt x="1094" y="1"/>
                </a:moveTo>
                <a:lnTo>
                  <a:pt x="2401" y="791"/>
                </a:lnTo>
                <a:lnTo>
                  <a:pt x="3799" y="274"/>
                </a:lnTo>
                <a:lnTo>
                  <a:pt x="3465" y="1764"/>
                </a:lnTo>
                <a:lnTo>
                  <a:pt x="4377" y="2949"/>
                </a:lnTo>
                <a:lnTo>
                  <a:pt x="2888" y="3101"/>
                </a:lnTo>
                <a:lnTo>
                  <a:pt x="2006" y="4317"/>
                </a:lnTo>
                <a:lnTo>
                  <a:pt x="1429" y="2949"/>
                </a:lnTo>
                <a:lnTo>
                  <a:pt x="0" y="2493"/>
                </a:lnTo>
                <a:lnTo>
                  <a:pt x="1125" y="1521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38"/>
          <p:cNvSpPr/>
          <p:nvPr/>
        </p:nvSpPr>
        <p:spPr>
          <a:xfrm>
            <a:off x="833479" y="265083"/>
            <a:ext cx="309742" cy="305556"/>
          </a:xfrm>
          <a:custGeom>
            <a:rect b="b" l="l" r="r" t="t"/>
            <a:pathLst>
              <a:path extrusionOk="0" h="11095" w="11247">
                <a:moveTo>
                  <a:pt x="8389" y="0"/>
                </a:moveTo>
                <a:lnTo>
                  <a:pt x="5107" y="2006"/>
                </a:lnTo>
                <a:lnTo>
                  <a:pt x="1459" y="730"/>
                </a:lnTo>
                <a:lnTo>
                  <a:pt x="2310" y="4499"/>
                </a:lnTo>
                <a:lnTo>
                  <a:pt x="0" y="7599"/>
                </a:lnTo>
                <a:lnTo>
                  <a:pt x="3830" y="7903"/>
                </a:lnTo>
                <a:lnTo>
                  <a:pt x="6049" y="11095"/>
                </a:lnTo>
                <a:lnTo>
                  <a:pt x="7538" y="7538"/>
                </a:lnTo>
                <a:lnTo>
                  <a:pt x="11247" y="6414"/>
                </a:lnTo>
                <a:lnTo>
                  <a:pt x="8329" y="3861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138"/>
          <p:cNvSpPr txBox="1"/>
          <p:nvPr>
            <p:ph type="title"/>
          </p:nvPr>
        </p:nvSpPr>
        <p:spPr>
          <a:xfrm>
            <a:off x="2152625" y="1673875"/>
            <a:ext cx="5010300" cy="175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12" name="Google Shape;3812;p138"/>
          <p:cNvSpPr/>
          <p:nvPr/>
        </p:nvSpPr>
        <p:spPr>
          <a:xfrm>
            <a:off x="526713" y="2486580"/>
            <a:ext cx="288812" cy="282974"/>
          </a:xfrm>
          <a:custGeom>
            <a:rect b="b" l="l" r="r" t="t"/>
            <a:pathLst>
              <a:path extrusionOk="0" h="10275" w="10487">
                <a:moveTo>
                  <a:pt x="7842" y="0"/>
                </a:moveTo>
                <a:lnTo>
                  <a:pt x="4772" y="1855"/>
                </a:lnTo>
                <a:lnTo>
                  <a:pt x="1368" y="669"/>
                </a:lnTo>
                <a:lnTo>
                  <a:pt x="2189" y="4165"/>
                </a:lnTo>
                <a:lnTo>
                  <a:pt x="0" y="7022"/>
                </a:lnTo>
                <a:lnTo>
                  <a:pt x="3587" y="7326"/>
                </a:lnTo>
                <a:lnTo>
                  <a:pt x="5654" y="10274"/>
                </a:lnTo>
                <a:lnTo>
                  <a:pt x="7052" y="6991"/>
                </a:lnTo>
                <a:lnTo>
                  <a:pt x="10487" y="5928"/>
                </a:lnTo>
                <a:lnTo>
                  <a:pt x="7782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1"/>
        </a:solidFill>
      </p:bgPr>
    </p:bg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4" name="Google Shape;3814;p139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5" name="Google Shape;381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6" name="Google Shape;3816;p139"/>
          <p:cNvSpPr txBox="1"/>
          <p:nvPr>
            <p:ph type="title"/>
          </p:nvPr>
        </p:nvSpPr>
        <p:spPr>
          <a:xfrm>
            <a:off x="2370900" y="1914747"/>
            <a:ext cx="44022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17" name="Google Shape;3817;p139"/>
          <p:cNvSpPr txBox="1"/>
          <p:nvPr>
            <p:ph idx="1" type="subTitle"/>
          </p:nvPr>
        </p:nvSpPr>
        <p:spPr>
          <a:xfrm>
            <a:off x="3078364" y="2457450"/>
            <a:ext cx="2988000" cy="12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8" name="Google Shape;3818;p139"/>
          <p:cNvSpPr/>
          <p:nvPr/>
        </p:nvSpPr>
        <p:spPr>
          <a:xfrm>
            <a:off x="7508932" y="4579717"/>
            <a:ext cx="232741" cy="228554"/>
          </a:xfrm>
          <a:custGeom>
            <a:rect b="b" l="l" r="r" t="t"/>
            <a:pathLst>
              <a:path extrusionOk="0" h="8299" w="8451">
                <a:moveTo>
                  <a:pt x="2128" y="1"/>
                </a:moveTo>
                <a:lnTo>
                  <a:pt x="4620" y="1490"/>
                </a:lnTo>
                <a:lnTo>
                  <a:pt x="7356" y="548"/>
                </a:lnTo>
                <a:lnTo>
                  <a:pt x="6687" y="3344"/>
                </a:lnTo>
                <a:lnTo>
                  <a:pt x="8450" y="5654"/>
                </a:lnTo>
                <a:lnTo>
                  <a:pt x="5562" y="5928"/>
                </a:lnTo>
                <a:lnTo>
                  <a:pt x="3891" y="8299"/>
                </a:lnTo>
                <a:lnTo>
                  <a:pt x="2766" y="5624"/>
                </a:lnTo>
                <a:lnTo>
                  <a:pt x="0" y="4773"/>
                </a:lnTo>
                <a:lnTo>
                  <a:pt x="2189" y="2888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9" name="Google Shape;3819;p139"/>
          <p:cNvSpPr/>
          <p:nvPr/>
        </p:nvSpPr>
        <p:spPr>
          <a:xfrm>
            <a:off x="424413" y="1727205"/>
            <a:ext cx="288812" cy="282974"/>
          </a:xfrm>
          <a:custGeom>
            <a:rect b="b" l="l" r="r" t="t"/>
            <a:pathLst>
              <a:path extrusionOk="0" h="10275" w="10487">
                <a:moveTo>
                  <a:pt x="7842" y="0"/>
                </a:moveTo>
                <a:lnTo>
                  <a:pt x="4772" y="1855"/>
                </a:lnTo>
                <a:lnTo>
                  <a:pt x="1368" y="669"/>
                </a:lnTo>
                <a:lnTo>
                  <a:pt x="2189" y="4165"/>
                </a:lnTo>
                <a:lnTo>
                  <a:pt x="0" y="7022"/>
                </a:lnTo>
                <a:lnTo>
                  <a:pt x="3587" y="7326"/>
                </a:lnTo>
                <a:lnTo>
                  <a:pt x="5654" y="10274"/>
                </a:lnTo>
                <a:lnTo>
                  <a:pt x="7052" y="6991"/>
                </a:lnTo>
                <a:lnTo>
                  <a:pt x="10487" y="5928"/>
                </a:lnTo>
                <a:lnTo>
                  <a:pt x="7782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0" name="Google Shape;3820;p139"/>
          <p:cNvSpPr/>
          <p:nvPr/>
        </p:nvSpPr>
        <p:spPr>
          <a:xfrm>
            <a:off x="4641860" y="4604004"/>
            <a:ext cx="347417" cy="342405"/>
          </a:xfrm>
          <a:custGeom>
            <a:rect b="b" l="l" r="r" t="t"/>
            <a:pathLst>
              <a:path extrusionOk="0" h="12433" w="12615">
                <a:moveTo>
                  <a:pt x="3192" y="1"/>
                </a:moveTo>
                <a:lnTo>
                  <a:pt x="6900" y="2250"/>
                </a:lnTo>
                <a:lnTo>
                  <a:pt x="11004" y="822"/>
                </a:lnTo>
                <a:lnTo>
                  <a:pt x="10001" y="5047"/>
                </a:lnTo>
                <a:lnTo>
                  <a:pt x="12615" y="8512"/>
                </a:lnTo>
                <a:lnTo>
                  <a:pt x="8298" y="8876"/>
                </a:lnTo>
                <a:lnTo>
                  <a:pt x="5836" y="12433"/>
                </a:lnTo>
                <a:lnTo>
                  <a:pt x="4134" y="8421"/>
                </a:lnTo>
                <a:lnTo>
                  <a:pt x="0" y="7174"/>
                </a:lnTo>
                <a:lnTo>
                  <a:pt x="3253" y="4347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1" name="Google Shape;3821;p139"/>
          <p:cNvSpPr/>
          <p:nvPr/>
        </p:nvSpPr>
        <p:spPr>
          <a:xfrm>
            <a:off x="5410050" y="259670"/>
            <a:ext cx="287986" cy="283800"/>
          </a:xfrm>
          <a:custGeom>
            <a:rect b="b" l="l" r="r" t="t"/>
            <a:pathLst>
              <a:path extrusionOk="0" h="10305" w="10457">
                <a:moveTo>
                  <a:pt x="2645" y="0"/>
                </a:moveTo>
                <a:lnTo>
                  <a:pt x="5715" y="1854"/>
                </a:lnTo>
                <a:lnTo>
                  <a:pt x="9120" y="699"/>
                </a:lnTo>
                <a:lnTo>
                  <a:pt x="8299" y="4195"/>
                </a:lnTo>
                <a:lnTo>
                  <a:pt x="10457" y="7052"/>
                </a:lnTo>
                <a:lnTo>
                  <a:pt x="6901" y="7356"/>
                </a:lnTo>
                <a:lnTo>
                  <a:pt x="4834" y="10304"/>
                </a:lnTo>
                <a:lnTo>
                  <a:pt x="3436" y="6991"/>
                </a:lnTo>
                <a:lnTo>
                  <a:pt x="1" y="5958"/>
                </a:lnTo>
                <a:lnTo>
                  <a:pt x="2706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139"/>
          <p:cNvSpPr/>
          <p:nvPr/>
        </p:nvSpPr>
        <p:spPr>
          <a:xfrm>
            <a:off x="1576429" y="455158"/>
            <a:ext cx="309742" cy="305556"/>
          </a:xfrm>
          <a:custGeom>
            <a:rect b="b" l="l" r="r" t="t"/>
            <a:pathLst>
              <a:path extrusionOk="0" h="11095" w="11247">
                <a:moveTo>
                  <a:pt x="8389" y="0"/>
                </a:moveTo>
                <a:lnTo>
                  <a:pt x="5107" y="2006"/>
                </a:lnTo>
                <a:lnTo>
                  <a:pt x="1459" y="730"/>
                </a:lnTo>
                <a:lnTo>
                  <a:pt x="2310" y="4499"/>
                </a:lnTo>
                <a:lnTo>
                  <a:pt x="0" y="7599"/>
                </a:lnTo>
                <a:lnTo>
                  <a:pt x="3830" y="7903"/>
                </a:lnTo>
                <a:lnTo>
                  <a:pt x="6049" y="11095"/>
                </a:lnTo>
                <a:lnTo>
                  <a:pt x="7538" y="7538"/>
                </a:lnTo>
                <a:lnTo>
                  <a:pt x="11247" y="6414"/>
                </a:lnTo>
                <a:lnTo>
                  <a:pt x="8329" y="3861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4" name="Google Shape;3824;p140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6423" y="16340"/>
            <a:ext cx="91440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5" name="Google Shape;3825;p140"/>
          <p:cNvSpPr txBox="1"/>
          <p:nvPr>
            <p:ph type="title"/>
          </p:nvPr>
        </p:nvSpPr>
        <p:spPr>
          <a:xfrm>
            <a:off x="2119261" y="3807625"/>
            <a:ext cx="4891800" cy="97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826" name="Google Shape;3826;p140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5"/>
        </a:solidFill>
      </p:bgPr>
    </p:bg>
    <p:spTree>
      <p:nvGrpSpPr>
        <p:cNvPr id="3827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8" name="Google Shape;3828;p141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9" name="Google Shape;3829;p141"/>
          <p:cNvGrpSpPr/>
          <p:nvPr/>
        </p:nvGrpSpPr>
        <p:grpSpPr>
          <a:xfrm>
            <a:off x="200000" y="160800"/>
            <a:ext cx="8700550" cy="4802950"/>
            <a:chOff x="200000" y="160800"/>
            <a:chExt cx="8700550" cy="4802950"/>
          </a:xfrm>
        </p:grpSpPr>
        <p:sp>
          <p:nvSpPr>
            <p:cNvPr id="3830" name="Google Shape;3830;p141"/>
            <p:cNvSpPr/>
            <p:nvPr/>
          </p:nvSpPr>
          <p:spPr>
            <a:xfrm>
              <a:off x="6965100" y="4701938"/>
              <a:ext cx="211275" cy="207475"/>
            </a:xfrm>
            <a:custGeom>
              <a:rect b="b" l="l" r="r" t="t"/>
              <a:pathLst>
                <a:path extrusionOk="0" h="8299" w="8451">
                  <a:moveTo>
                    <a:pt x="2128" y="1"/>
                  </a:moveTo>
                  <a:lnTo>
                    <a:pt x="4620" y="1490"/>
                  </a:lnTo>
                  <a:lnTo>
                    <a:pt x="7356" y="548"/>
                  </a:lnTo>
                  <a:lnTo>
                    <a:pt x="6687" y="3344"/>
                  </a:lnTo>
                  <a:lnTo>
                    <a:pt x="8450" y="5654"/>
                  </a:lnTo>
                  <a:lnTo>
                    <a:pt x="5562" y="5928"/>
                  </a:lnTo>
                  <a:lnTo>
                    <a:pt x="3891" y="8299"/>
                  </a:lnTo>
                  <a:lnTo>
                    <a:pt x="2766" y="5624"/>
                  </a:lnTo>
                  <a:lnTo>
                    <a:pt x="0" y="4773"/>
                  </a:lnTo>
                  <a:lnTo>
                    <a:pt x="2189" y="288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41"/>
            <p:cNvSpPr/>
            <p:nvPr/>
          </p:nvSpPr>
          <p:spPr>
            <a:xfrm>
              <a:off x="4459763" y="4755500"/>
              <a:ext cx="211275" cy="208250"/>
            </a:xfrm>
            <a:custGeom>
              <a:rect b="b" l="l" r="r" t="t"/>
              <a:pathLst>
                <a:path extrusionOk="0" h="8330" w="8451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41"/>
            <p:cNvSpPr/>
            <p:nvPr/>
          </p:nvSpPr>
          <p:spPr>
            <a:xfrm>
              <a:off x="288150" y="539500"/>
              <a:ext cx="262175" cy="256875"/>
            </a:xfrm>
            <a:custGeom>
              <a:rect b="b" l="l" r="r" t="t"/>
              <a:pathLst>
                <a:path extrusionOk="0" h="10275" w="10487">
                  <a:moveTo>
                    <a:pt x="7842" y="0"/>
                  </a:moveTo>
                  <a:lnTo>
                    <a:pt x="4772" y="1855"/>
                  </a:lnTo>
                  <a:lnTo>
                    <a:pt x="1368" y="669"/>
                  </a:lnTo>
                  <a:lnTo>
                    <a:pt x="2189" y="4165"/>
                  </a:lnTo>
                  <a:lnTo>
                    <a:pt x="0" y="7022"/>
                  </a:lnTo>
                  <a:lnTo>
                    <a:pt x="3587" y="7326"/>
                  </a:lnTo>
                  <a:lnTo>
                    <a:pt x="5654" y="10274"/>
                  </a:lnTo>
                  <a:lnTo>
                    <a:pt x="7052" y="6991"/>
                  </a:lnTo>
                  <a:lnTo>
                    <a:pt x="10487" y="5928"/>
                  </a:lnTo>
                  <a:lnTo>
                    <a:pt x="7782" y="35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41"/>
            <p:cNvSpPr/>
            <p:nvPr/>
          </p:nvSpPr>
          <p:spPr>
            <a:xfrm>
              <a:off x="8630775" y="2372250"/>
              <a:ext cx="269775" cy="265225"/>
            </a:xfrm>
            <a:custGeom>
              <a:rect b="b" l="l" r="r" t="t"/>
              <a:pathLst>
                <a:path extrusionOk="0" h="10609" w="10791">
                  <a:moveTo>
                    <a:pt x="2736" y="1"/>
                  </a:moveTo>
                  <a:lnTo>
                    <a:pt x="5897" y="1916"/>
                  </a:lnTo>
                  <a:lnTo>
                    <a:pt x="9392" y="700"/>
                  </a:lnTo>
                  <a:lnTo>
                    <a:pt x="8572" y="4317"/>
                  </a:lnTo>
                  <a:lnTo>
                    <a:pt x="10791" y="7265"/>
                  </a:lnTo>
                  <a:lnTo>
                    <a:pt x="7113" y="7569"/>
                  </a:lnTo>
                  <a:lnTo>
                    <a:pt x="4985" y="10609"/>
                  </a:lnTo>
                  <a:lnTo>
                    <a:pt x="3556" y="7205"/>
                  </a:lnTo>
                  <a:lnTo>
                    <a:pt x="0" y="6110"/>
                  </a:lnTo>
                  <a:lnTo>
                    <a:pt x="2796" y="37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41"/>
            <p:cNvSpPr/>
            <p:nvPr/>
          </p:nvSpPr>
          <p:spPr>
            <a:xfrm>
              <a:off x="8273088" y="303463"/>
              <a:ext cx="315375" cy="310825"/>
            </a:xfrm>
            <a:custGeom>
              <a:rect b="b" l="l" r="r" t="t"/>
              <a:pathLst>
                <a:path extrusionOk="0" h="12433" w="12615">
                  <a:moveTo>
                    <a:pt x="3192" y="1"/>
                  </a:moveTo>
                  <a:lnTo>
                    <a:pt x="6900" y="2250"/>
                  </a:lnTo>
                  <a:lnTo>
                    <a:pt x="11004" y="822"/>
                  </a:lnTo>
                  <a:lnTo>
                    <a:pt x="10001" y="5047"/>
                  </a:lnTo>
                  <a:lnTo>
                    <a:pt x="12615" y="8512"/>
                  </a:lnTo>
                  <a:lnTo>
                    <a:pt x="8298" y="8876"/>
                  </a:lnTo>
                  <a:lnTo>
                    <a:pt x="5836" y="12433"/>
                  </a:lnTo>
                  <a:lnTo>
                    <a:pt x="4134" y="8421"/>
                  </a:lnTo>
                  <a:lnTo>
                    <a:pt x="0" y="7174"/>
                  </a:lnTo>
                  <a:lnTo>
                    <a:pt x="3253" y="43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41"/>
            <p:cNvSpPr/>
            <p:nvPr/>
          </p:nvSpPr>
          <p:spPr>
            <a:xfrm>
              <a:off x="200000" y="2787425"/>
              <a:ext cx="350325" cy="344250"/>
            </a:xfrm>
            <a:custGeom>
              <a:rect b="b" l="l" r="r" t="t"/>
              <a:pathLst>
                <a:path extrusionOk="0" h="13770" w="14013">
                  <a:moveTo>
                    <a:pt x="10487" y="0"/>
                  </a:moveTo>
                  <a:lnTo>
                    <a:pt x="6353" y="2462"/>
                  </a:lnTo>
                  <a:lnTo>
                    <a:pt x="1824" y="912"/>
                  </a:lnTo>
                  <a:lnTo>
                    <a:pt x="2918" y="5593"/>
                  </a:lnTo>
                  <a:lnTo>
                    <a:pt x="0" y="9423"/>
                  </a:lnTo>
                  <a:lnTo>
                    <a:pt x="4803" y="9818"/>
                  </a:lnTo>
                  <a:lnTo>
                    <a:pt x="7538" y="13769"/>
                  </a:lnTo>
                  <a:lnTo>
                    <a:pt x="9423" y="9331"/>
                  </a:lnTo>
                  <a:lnTo>
                    <a:pt x="14013" y="7933"/>
                  </a:lnTo>
                  <a:lnTo>
                    <a:pt x="10396" y="48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41"/>
            <p:cNvSpPr/>
            <p:nvPr/>
          </p:nvSpPr>
          <p:spPr>
            <a:xfrm>
              <a:off x="2368025" y="4644250"/>
              <a:ext cx="261425" cy="257625"/>
            </a:xfrm>
            <a:custGeom>
              <a:rect b="b" l="l" r="r" t="t"/>
              <a:pathLst>
                <a:path extrusionOk="0" h="10305" w="10457">
                  <a:moveTo>
                    <a:pt x="2645" y="0"/>
                  </a:moveTo>
                  <a:lnTo>
                    <a:pt x="5715" y="1854"/>
                  </a:lnTo>
                  <a:lnTo>
                    <a:pt x="9120" y="699"/>
                  </a:lnTo>
                  <a:lnTo>
                    <a:pt x="8299" y="4195"/>
                  </a:lnTo>
                  <a:lnTo>
                    <a:pt x="10457" y="7052"/>
                  </a:lnTo>
                  <a:lnTo>
                    <a:pt x="6901" y="7356"/>
                  </a:lnTo>
                  <a:lnTo>
                    <a:pt x="4834" y="10304"/>
                  </a:lnTo>
                  <a:lnTo>
                    <a:pt x="3436" y="6991"/>
                  </a:lnTo>
                  <a:lnTo>
                    <a:pt x="1" y="5958"/>
                  </a:lnTo>
                  <a:lnTo>
                    <a:pt x="2706" y="35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41"/>
            <p:cNvSpPr/>
            <p:nvPr/>
          </p:nvSpPr>
          <p:spPr>
            <a:xfrm>
              <a:off x="5916350" y="4751713"/>
              <a:ext cx="109425" cy="107950"/>
            </a:xfrm>
            <a:custGeom>
              <a:rect b="b" l="l" r="r" t="t"/>
              <a:pathLst>
                <a:path extrusionOk="0" h="4318" w="4377">
                  <a:moveTo>
                    <a:pt x="1094" y="1"/>
                  </a:moveTo>
                  <a:lnTo>
                    <a:pt x="2401" y="791"/>
                  </a:lnTo>
                  <a:lnTo>
                    <a:pt x="3799" y="274"/>
                  </a:lnTo>
                  <a:lnTo>
                    <a:pt x="3465" y="1764"/>
                  </a:lnTo>
                  <a:lnTo>
                    <a:pt x="4377" y="2949"/>
                  </a:lnTo>
                  <a:lnTo>
                    <a:pt x="2888" y="3101"/>
                  </a:lnTo>
                  <a:lnTo>
                    <a:pt x="2006" y="4317"/>
                  </a:lnTo>
                  <a:lnTo>
                    <a:pt x="1429" y="2949"/>
                  </a:lnTo>
                  <a:lnTo>
                    <a:pt x="0" y="2493"/>
                  </a:lnTo>
                  <a:lnTo>
                    <a:pt x="1125" y="15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41"/>
            <p:cNvSpPr/>
            <p:nvPr/>
          </p:nvSpPr>
          <p:spPr>
            <a:xfrm>
              <a:off x="3742075" y="160800"/>
              <a:ext cx="281175" cy="277375"/>
            </a:xfrm>
            <a:custGeom>
              <a:rect b="b" l="l" r="r" t="t"/>
              <a:pathLst>
                <a:path extrusionOk="0" h="11095" w="11247">
                  <a:moveTo>
                    <a:pt x="8389" y="0"/>
                  </a:moveTo>
                  <a:lnTo>
                    <a:pt x="5107" y="2006"/>
                  </a:lnTo>
                  <a:lnTo>
                    <a:pt x="1459" y="730"/>
                  </a:lnTo>
                  <a:lnTo>
                    <a:pt x="2310" y="4499"/>
                  </a:lnTo>
                  <a:lnTo>
                    <a:pt x="0" y="7599"/>
                  </a:lnTo>
                  <a:lnTo>
                    <a:pt x="3830" y="7903"/>
                  </a:lnTo>
                  <a:lnTo>
                    <a:pt x="6049" y="11095"/>
                  </a:lnTo>
                  <a:lnTo>
                    <a:pt x="7538" y="7538"/>
                  </a:lnTo>
                  <a:lnTo>
                    <a:pt x="11247" y="6414"/>
                  </a:lnTo>
                  <a:lnTo>
                    <a:pt x="8329" y="38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39" name="Google Shape;3839;p141"/>
          <p:cNvPicPr preferRelativeResize="0"/>
          <p:nvPr/>
        </p:nvPicPr>
        <p:blipFill rotWithShape="1">
          <a:blip r:embed="rId3">
            <a:alphaModFix/>
          </a:blip>
          <a:srcRect b="19418" l="0" r="0" t="22319"/>
          <a:stretch/>
        </p:blipFill>
        <p:spPr>
          <a:xfrm>
            <a:off x="0" y="-19050"/>
            <a:ext cx="9197850" cy="5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40" name="Google Shape;3840;p141"/>
          <p:cNvSpPr txBox="1"/>
          <p:nvPr>
            <p:ph hasCustomPrompt="1" type="title"/>
          </p:nvPr>
        </p:nvSpPr>
        <p:spPr>
          <a:xfrm>
            <a:off x="1284000" y="1819275"/>
            <a:ext cx="65760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41" name="Google Shape;3841;p141"/>
          <p:cNvSpPr txBox="1"/>
          <p:nvPr>
            <p:ph idx="1" type="subTitle"/>
          </p:nvPr>
        </p:nvSpPr>
        <p:spPr>
          <a:xfrm>
            <a:off x="1283975" y="2799175"/>
            <a:ext cx="6576000" cy="468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bg>
      <p:bgPr>
        <a:solidFill>
          <a:schemeClr val="lt1"/>
        </a:solidFill>
      </p:bgPr>
    </p:bg>
    <p:spTree>
      <p:nvGrpSpPr>
        <p:cNvPr id="3843" name="Shape 3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4" name="Google Shape;3844;p143"/>
          <p:cNvGrpSpPr/>
          <p:nvPr/>
        </p:nvGrpSpPr>
        <p:grpSpPr>
          <a:xfrm>
            <a:off x="-19050" y="-19050"/>
            <a:ext cx="9197850" cy="5172075"/>
            <a:chOff x="-19050" y="-19050"/>
            <a:chExt cx="9197850" cy="5172075"/>
          </a:xfrm>
        </p:grpSpPr>
        <p:sp>
          <p:nvSpPr>
            <p:cNvPr id="3845" name="Google Shape;3845;p143"/>
            <p:cNvSpPr/>
            <p:nvPr/>
          </p:nvSpPr>
          <p:spPr>
            <a:xfrm>
              <a:off x="3754050" y="-12050"/>
              <a:ext cx="5414800" cy="2481400"/>
            </a:xfrm>
            <a:custGeom>
              <a:rect b="b" l="l" r="r" t="t"/>
              <a:pathLst>
                <a:path extrusionOk="0" h="99256" w="216592">
                  <a:moveTo>
                    <a:pt x="216592" y="234"/>
                  </a:moveTo>
                  <a:lnTo>
                    <a:pt x="44087" y="0"/>
                  </a:lnTo>
                  <a:lnTo>
                    <a:pt x="0" y="99256"/>
                  </a:lnTo>
                  <a:lnTo>
                    <a:pt x="215785" y="99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846" name="Google Shape;3846;p143"/>
            <p:cNvSpPr/>
            <p:nvPr/>
          </p:nvSpPr>
          <p:spPr>
            <a:xfrm>
              <a:off x="-19050" y="-19050"/>
              <a:ext cx="4714875" cy="5172075"/>
            </a:xfrm>
            <a:custGeom>
              <a:rect b="b" l="l" r="r" t="t"/>
              <a:pathLst>
                <a:path extrusionOk="0" h="206883" w="188595">
                  <a:moveTo>
                    <a:pt x="381" y="0"/>
                  </a:moveTo>
                  <a:lnTo>
                    <a:pt x="188595" y="381"/>
                  </a:lnTo>
                  <a:lnTo>
                    <a:pt x="96774" y="206502"/>
                  </a:lnTo>
                  <a:lnTo>
                    <a:pt x="0" y="2068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847" name="Google Shape;3847;p143"/>
            <p:cNvSpPr/>
            <p:nvPr/>
          </p:nvSpPr>
          <p:spPr>
            <a:xfrm>
              <a:off x="2561525" y="2595575"/>
              <a:ext cx="6617275" cy="2547850"/>
            </a:xfrm>
            <a:custGeom>
              <a:rect b="b" l="l" r="r" t="t"/>
              <a:pathLst>
                <a:path extrusionOk="0" h="101914" w="264691">
                  <a:moveTo>
                    <a:pt x="263871" y="190"/>
                  </a:moveTo>
                  <a:lnTo>
                    <a:pt x="44605" y="0"/>
                  </a:lnTo>
                  <a:lnTo>
                    <a:pt x="0" y="101914"/>
                  </a:lnTo>
                  <a:lnTo>
                    <a:pt x="264691" y="1019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3848" name="Google Shape;3848;p143"/>
          <p:cNvPicPr preferRelativeResize="0"/>
          <p:nvPr/>
        </p:nvPicPr>
        <p:blipFill rotWithShape="1">
          <a:blip r:embed="rId2">
            <a:alphaModFix/>
          </a:blip>
          <a:srcRect b="19418" l="0" r="0" t="22319"/>
          <a:stretch/>
        </p:blipFill>
        <p:spPr>
          <a:xfrm>
            <a:off x="0" y="-19050"/>
            <a:ext cx="8967798" cy="5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49" name="Google Shape;3849;p143"/>
          <p:cNvSpPr txBox="1"/>
          <p:nvPr>
            <p:ph type="title"/>
          </p:nvPr>
        </p:nvSpPr>
        <p:spPr>
          <a:xfrm>
            <a:off x="4257600" y="1407900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0" name="Google Shape;3850;p143"/>
          <p:cNvSpPr txBox="1"/>
          <p:nvPr>
            <p:ph idx="1" type="subTitle"/>
          </p:nvPr>
        </p:nvSpPr>
        <p:spPr>
          <a:xfrm>
            <a:off x="4257612" y="175138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1" name="Google Shape;3851;p143"/>
          <p:cNvSpPr txBox="1"/>
          <p:nvPr>
            <p:ph idx="2" type="title"/>
          </p:nvPr>
        </p:nvSpPr>
        <p:spPr>
          <a:xfrm>
            <a:off x="6348769" y="1407900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2" name="Google Shape;3852;p143"/>
          <p:cNvSpPr txBox="1"/>
          <p:nvPr>
            <p:ph idx="3" type="subTitle"/>
          </p:nvPr>
        </p:nvSpPr>
        <p:spPr>
          <a:xfrm>
            <a:off x="6348763" y="175138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3" name="Google Shape;3853;p143"/>
          <p:cNvSpPr txBox="1"/>
          <p:nvPr>
            <p:ph idx="4" type="title"/>
          </p:nvPr>
        </p:nvSpPr>
        <p:spPr>
          <a:xfrm>
            <a:off x="4257600" y="3687521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4" name="Google Shape;3854;p143"/>
          <p:cNvSpPr txBox="1"/>
          <p:nvPr>
            <p:ph idx="5" type="subTitle"/>
          </p:nvPr>
        </p:nvSpPr>
        <p:spPr>
          <a:xfrm>
            <a:off x="4257612" y="403103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5" name="Google Shape;3855;p143"/>
          <p:cNvSpPr txBox="1"/>
          <p:nvPr>
            <p:ph idx="6" type="title"/>
          </p:nvPr>
        </p:nvSpPr>
        <p:spPr>
          <a:xfrm>
            <a:off x="6356113" y="3687521"/>
            <a:ext cx="20712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6" name="Google Shape;3856;p143"/>
          <p:cNvSpPr txBox="1"/>
          <p:nvPr>
            <p:ph idx="7" type="subTitle"/>
          </p:nvPr>
        </p:nvSpPr>
        <p:spPr>
          <a:xfrm>
            <a:off x="6348763" y="403103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7" name="Google Shape;3857;p143"/>
          <p:cNvSpPr txBox="1"/>
          <p:nvPr>
            <p:ph hasCustomPrompt="1" idx="8" type="title"/>
          </p:nvPr>
        </p:nvSpPr>
        <p:spPr>
          <a:xfrm>
            <a:off x="4904412" y="80450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8" name="Google Shape;3858;p143"/>
          <p:cNvSpPr txBox="1"/>
          <p:nvPr>
            <p:ph hasCustomPrompt="1" idx="9" type="title"/>
          </p:nvPr>
        </p:nvSpPr>
        <p:spPr>
          <a:xfrm>
            <a:off x="4904412" y="306712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9" name="Google Shape;3859;p143"/>
          <p:cNvSpPr txBox="1"/>
          <p:nvPr>
            <p:ph hasCustomPrompt="1" idx="13" type="title"/>
          </p:nvPr>
        </p:nvSpPr>
        <p:spPr>
          <a:xfrm>
            <a:off x="6995563" y="80450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0" name="Google Shape;3860;p143"/>
          <p:cNvSpPr txBox="1"/>
          <p:nvPr>
            <p:ph hasCustomPrompt="1" idx="14" type="title"/>
          </p:nvPr>
        </p:nvSpPr>
        <p:spPr>
          <a:xfrm>
            <a:off x="6995563" y="306712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1" name="Google Shape;3861;p143"/>
          <p:cNvSpPr txBox="1"/>
          <p:nvPr>
            <p:ph idx="15" type="title"/>
          </p:nvPr>
        </p:nvSpPr>
        <p:spPr>
          <a:xfrm>
            <a:off x="939075" y="2033550"/>
            <a:ext cx="2632800" cy="107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62" name="Google Shape;3862;p143"/>
          <p:cNvGrpSpPr/>
          <p:nvPr/>
        </p:nvGrpSpPr>
        <p:grpSpPr>
          <a:xfrm>
            <a:off x="2381250" y="-66675"/>
            <a:ext cx="6797550" cy="5262575"/>
            <a:chOff x="2381250" y="-66675"/>
            <a:chExt cx="6797550" cy="5262575"/>
          </a:xfrm>
        </p:grpSpPr>
        <p:sp>
          <p:nvSpPr>
            <p:cNvPr id="3863" name="Google Shape;3863;p143"/>
            <p:cNvSpPr/>
            <p:nvPr/>
          </p:nvSpPr>
          <p:spPr>
            <a:xfrm>
              <a:off x="3657600" y="2466975"/>
              <a:ext cx="5521200" cy="12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43"/>
            <p:cNvSpPr/>
            <p:nvPr/>
          </p:nvSpPr>
          <p:spPr>
            <a:xfrm>
              <a:off x="2381250" y="-66675"/>
              <a:ext cx="2495550" cy="5262575"/>
            </a:xfrm>
            <a:custGeom>
              <a:rect b="b" l="l" r="r" t="t"/>
              <a:pathLst>
                <a:path extrusionOk="0" h="210503" w="99822">
                  <a:moveTo>
                    <a:pt x="93345" y="572"/>
                  </a:moveTo>
                  <a:lnTo>
                    <a:pt x="0" y="209931"/>
                  </a:lnTo>
                  <a:lnTo>
                    <a:pt x="6668" y="210503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p144"/>
          <p:cNvSpPr/>
          <p:nvPr/>
        </p:nvSpPr>
        <p:spPr>
          <a:xfrm flipH="1">
            <a:off x="4430528" y="1271425"/>
            <a:ext cx="4775447" cy="3891441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867" name="Google Shape;3867;p144"/>
          <p:cNvSpPr/>
          <p:nvPr/>
        </p:nvSpPr>
        <p:spPr>
          <a:xfrm flipH="1">
            <a:off x="-35875" y="0"/>
            <a:ext cx="9256200" cy="113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8" name="Google Shape;3868;p144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9" name="Google Shape;3869;p144"/>
          <p:cNvGrpSpPr/>
          <p:nvPr/>
        </p:nvGrpSpPr>
        <p:grpSpPr>
          <a:xfrm flipH="1">
            <a:off x="-35875" y="1123950"/>
            <a:ext cx="9256200" cy="4038600"/>
            <a:chOff x="-35875" y="1123950"/>
            <a:chExt cx="9256200" cy="4038600"/>
          </a:xfrm>
        </p:grpSpPr>
        <p:sp>
          <p:nvSpPr>
            <p:cNvPr id="3870" name="Google Shape;3870;p144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44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872" name="Google Shape;3872;p144"/>
          <p:cNvSpPr txBox="1"/>
          <p:nvPr>
            <p:ph idx="1" type="subTitle"/>
          </p:nvPr>
        </p:nvSpPr>
        <p:spPr>
          <a:xfrm>
            <a:off x="944400" y="2222825"/>
            <a:ext cx="25875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3" name="Google Shape;3873;p14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3874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p145"/>
          <p:cNvSpPr/>
          <p:nvPr/>
        </p:nvSpPr>
        <p:spPr>
          <a:xfrm>
            <a:off x="-19275" y="-6425"/>
            <a:ext cx="8469775" cy="5149925"/>
          </a:xfrm>
          <a:custGeom>
            <a:rect b="b" l="l" r="r" t="t"/>
            <a:pathLst>
              <a:path extrusionOk="0" h="205997" w="338791">
                <a:moveTo>
                  <a:pt x="514" y="0"/>
                </a:moveTo>
                <a:lnTo>
                  <a:pt x="338791" y="0"/>
                </a:lnTo>
                <a:lnTo>
                  <a:pt x="301547" y="205997"/>
                </a:lnTo>
                <a:lnTo>
                  <a:pt x="0" y="2059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3876" name="Google Shape;3876;p145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7" name="Google Shape;3877;p145"/>
          <p:cNvSpPr txBox="1"/>
          <p:nvPr>
            <p:ph idx="1" type="body"/>
          </p:nvPr>
        </p:nvSpPr>
        <p:spPr>
          <a:xfrm>
            <a:off x="911675" y="1550943"/>
            <a:ext cx="3660300" cy="20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78" name="Google Shape;3878;p1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79" name="Google Shape;3879;p145"/>
          <p:cNvSpPr/>
          <p:nvPr/>
        </p:nvSpPr>
        <p:spPr>
          <a:xfrm>
            <a:off x="7506550" y="-12850"/>
            <a:ext cx="1130175" cy="5169200"/>
          </a:xfrm>
          <a:custGeom>
            <a:rect b="b" l="l" r="r" t="t"/>
            <a:pathLst>
              <a:path extrusionOk="0" h="206768" w="45207">
                <a:moveTo>
                  <a:pt x="37758" y="0"/>
                </a:moveTo>
                <a:lnTo>
                  <a:pt x="45207" y="0"/>
                </a:lnTo>
                <a:lnTo>
                  <a:pt x="8220" y="206511"/>
                </a:lnTo>
                <a:lnTo>
                  <a:pt x="0" y="2067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16"/>
          <p:cNvGrpSpPr/>
          <p:nvPr/>
        </p:nvGrpSpPr>
        <p:grpSpPr>
          <a:xfrm>
            <a:off x="0" y="0"/>
            <a:ext cx="9160875" cy="5150351"/>
            <a:chOff x="0" y="0"/>
            <a:chExt cx="9160875" cy="5150351"/>
          </a:xfrm>
        </p:grpSpPr>
        <p:sp>
          <p:nvSpPr>
            <p:cNvPr id="628" name="Google Shape;628;p16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0" y="4177255"/>
              <a:ext cx="5159900" cy="970952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1" name="Google Shape;631;p16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60873" cy="5150351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6"/>
          <p:cNvSpPr txBox="1"/>
          <p:nvPr>
            <p:ph type="ctrTitle"/>
          </p:nvPr>
        </p:nvSpPr>
        <p:spPr>
          <a:xfrm>
            <a:off x="713225" y="819150"/>
            <a:ext cx="4215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33" name="Google Shape;633;p16"/>
          <p:cNvSpPr txBox="1"/>
          <p:nvPr>
            <p:ph idx="1" type="subTitle"/>
          </p:nvPr>
        </p:nvSpPr>
        <p:spPr>
          <a:xfrm>
            <a:off x="713225" y="4383150"/>
            <a:ext cx="3706500" cy="316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4" name="Google Shape;634;p16"/>
          <p:cNvSpPr txBox="1"/>
          <p:nvPr>
            <p:ph idx="2" type="ctrTitle"/>
          </p:nvPr>
        </p:nvSpPr>
        <p:spPr>
          <a:xfrm>
            <a:off x="713225" y="2533638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635" name="Google Shape;635;p16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636" name="Google Shape;636;p16"/>
            <p:cNvSpPr/>
            <p:nvPr/>
          </p:nvSpPr>
          <p:spPr>
            <a:xfrm>
              <a:off x="0" y="4057650"/>
              <a:ext cx="52959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">
    <p:bg>
      <p:bgPr>
        <a:solidFill>
          <a:schemeClr val="lt1"/>
        </a:solidFill>
      </p:bgPr>
    </p:bg>
    <p:spTree>
      <p:nvGrpSpPr>
        <p:cNvPr id="3880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p146"/>
          <p:cNvSpPr/>
          <p:nvPr/>
        </p:nvSpPr>
        <p:spPr>
          <a:xfrm flipH="1">
            <a:off x="4661900" y="194700"/>
            <a:ext cx="4273800" cy="475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146"/>
          <p:cNvSpPr/>
          <p:nvPr/>
        </p:nvSpPr>
        <p:spPr>
          <a:xfrm flipH="1">
            <a:off x="205500" y="194700"/>
            <a:ext cx="4273800" cy="4754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3" name="Google Shape;3883;p146"/>
          <p:cNvPicPr preferRelativeResize="0"/>
          <p:nvPr/>
        </p:nvPicPr>
        <p:blipFill rotWithShape="1">
          <a:blip r:embed="rId2">
            <a:alphaModFix/>
          </a:blip>
          <a:srcRect b="1545" l="0" r="5908" t="0"/>
          <a:stretch/>
        </p:blipFill>
        <p:spPr>
          <a:xfrm flipH="1">
            <a:off x="4659975" y="194700"/>
            <a:ext cx="4273800" cy="47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4" name="Google Shape;3884;p146"/>
          <p:cNvPicPr preferRelativeResize="0"/>
          <p:nvPr/>
        </p:nvPicPr>
        <p:blipFill rotWithShape="1">
          <a:blip r:embed="rId3">
            <a:alphaModFix/>
          </a:blip>
          <a:srcRect b="12457" l="40384" r="7215" t="22825"/>
          <a:stretch/>
        </p:blipFill>
        <p:spPr>
          <a:xfrm flipH="1">
            <a:off x="205501" y="194700"/>
            <a:ext cx="4273799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5" name="Google Shape;3885;p146"/>
          <p:cNvSpPr txBox="1"/>
          <p:nvPr>
            <p:ph idx="1" type="body"/>
          </p:nvPr>
        </p:nvSpPr>
        <p:spPr>
          <a:xfrm>
            <a:off x="720000" y="1112200"/>
            <a:ext cx="3691500" cy="16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86" name="Google Shape;3886;p146"/>
          <p:cNvSpPr txBox="1"/>
          <p:nvPr>
            <p:ph type="title"/>
          </p:nvPr>
        </p:nvSpPr>
        <p:spPr>
          <a:xfrm>
            <a:off x="720000" y="539500"/>
            <a:ext cx="3759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87" name="Google Shape;3887;p146"/>
          <p:cNvSpPr txBox="1"/>
          <p:nvPr>
            <p:ph idx="2" type="body"/>
          </p:nvPr>
        </p:nvSpPr>
        <p:spPr>
          <a:xfrm>
            <a:off x="4995800" y="1112200"/>
            <a:ext cx="3435000" cy="3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3888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p147"/>
          <p:cNvSpPr/>
          <p:nvPr/>
        </p:nvSpPr>
        <p:spPr>
          <a:xfrm>
            <a:off x="205500" y="194700"/>
            <a:ext cx="42738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147"/>
          <p:cNvSpPr/>
          <p:nvPr/>
        </p:nvSpPr>
        <p:spPr>
          <a:xfrm>
            <a:off x="4661900" y="194700"/>
            <a:ext cx="42738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1" name="Google Shape;3891;p147"/>
          <p:cNvPicPr preferRelativeResize="0"/>
          <p:nvPr/>
        </p:nvPicPr>
        <p:blipFill rotWithShape="1">
          <a:blip r:embed="rId2">
            <a:alphaModFix/>
          </a:blip>
          <a:srcRect b="1545" l="0" r="5908" t="0"/>
          <a:stretch/>
        </p:blipFill>
        <p:spPr>
          <a:xfrm>
            <a:off x="207425" y="194700"/>
            <a:ext cx="4273800" cy="47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2" name="Google Shape;3892;p147"/>
          <p:cNvPicPr preferRelativeResize="0"/>
          <p:nvPr/>
        </p:nvPicPr>
        <p:blipFill rotWithShape="1">
          <a:blip r:embed="rId3">
            <a:alphaModFix/>
          </a:blip>
          <a:srcRect b="12457" l="40384" r="7215" t="22825"/>
          <a:stretch/>
        </p:blipFill>
        <p:spPr>
          <a:xfrm>
            <a:off x="4661900" y="194700"/>
            <a:ext cx="4273799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3" name="Google Shape;3893;p147"/>
          <p:cNvSpPr txBox="1"/>
          <p:nvPr>
            <p:ph type="title"/>
          </p:nvPr>
        </p:nvSpPr>
        <p:spPr>
          <a:xfrm>
            <a:off x="5646125" y="317618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4" name="Google Shape;3894;p147"/>
          <p:cNvSpPr txBox="1"/>
          <p:nvPr>
            <p:ph idx="1" type="subTitle"/>
          </p:nvPr>
        </p:nvSpPr>
        <p:spPr>
          <a:xfrm>
            <a:off x="5645975" y="3581707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5" name="Google Shape;3895;p147"/>
          <p:cNvSpPr txBox="1"/>
          <p:nvPr>
            <p:ph idx="2" type="title"/>
          </p:nvPr>
        </p:nvSpPr>
        <p:spPr>
          <a:xfrm>
            <a:off x="5646050" y="199425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6" name="Google Shape;3896;p147"/>
          <p:cNvSpPr txBox="1"/>
          <p:nvPr>
            <p:ph idx="3" type="subTitle"/>
          </p:nvPr>
        </p:nvSpPr>
        <p:spPr>
          <a:xfrm>
            <a:off x="5646050" y="2399033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7" name="Google Shape;3897;p147"/>
          <p:cNvSpPr txBox="1"/>
          <p:nvPr>
            <p:ph idx="4" type="title"/>
          </p:nvPr>
        </p:nvSpPr>
        <p:spPr>
          <a:xfrm>
            <a:off x="5646050" y="8123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8" name="Google Shape;3898;p147"/>
          <p:cNvSpPr txBox="1"/>
          <p:nvPr>
            <p:ph idx="5" type="subTitle"/>
          </p:nvPr>
        </p:nvSpPr>
        <p:spPr>
          <a:xfrm>
            <a:off x="5646050" y="1217857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9" name="Google Shape;3899;p147"/>
          <p:cNvSpPr txBox="1"/>
          <p:nvPr>
            <p:ph idx="6" type="title"/>
          </p:nvPr>
        </p:nvSpPr>
        <p:spPr>
          <a:xfrm>
            <a:off x="720000" y="539500"/>
            <a:ext cx="3852000" cy="102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148"/>
          <p:cNvSpPr/>
          <p:nvPr/>
        </p:nvSpPr>
        <p:spPr>
          <a:xfrm>
            <a:off x="209550" y="190500"/>
            <a:ext cx="8729100" cy="47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2" name="Google Shape;3902;p148"/>
          <p:cNvPicPr preferRelativeResize="0"/>
          <p:nvPr/>
        </p:nvPicPr>
        <p:blipFill rotWithShape="1">
          <a:blip r:embed="rId2">
            <a:alphaModFix/>
          </a:blip>
          <a:srcRect b="21719" l="2286" r="2429" t="24678"/>
          <a:stretch/>
        </p:blipFill>
        <p:spPr>
          <a:xfrm>
            <a:off x="209550" y="190500"/>
            <a:ext cx="8729098" cy="47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3903" name="Google Shape;3903;p148"/>
          <p:cNvSpPr/>
          <p:nvPr/>
        </p:nvSpPr>
        <p:spPr>
          <a:xfrm>
            <a:off x="626375" y="511950"/>
            <a:ext cx="7974225" cy="626375"/>
          </a:xfrm>
          <a:custGeom>
            <a:rect b="b" l="l" r="r" t="t"/>
            <a:pathLst>
              <a:path extrusionOk="0" h="25055" w="318969">
                <a:moveTo>
                  <a:pt x="2650" y="0"/>
                </a:moveTo>
                <a:lnTo>
                  <a:pt x="0" y="25055"/>
                </a:lnTo>
                <a:lnTo>
                  <a:pt x="317042" y="24091"/>
                </a:lnTo>
                <a:lnTo>
                  <a:pt x="318969" y="722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04" name="Google Shape;3904;p148"/>
          <p:cNvSpPr txBox="1"/>
          <p:nvPr>
            <p:ph type="title"/>
          </p:nvPr>
        </p:nvSpPr>
        <p:spPr>
          <a:xfrm>
            <a:off x="9235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5" name="Google Shape;3905;p148"/>
          <p:cNvSpPr txBox="1"/>
          <p:nvPr>
            <p:ph idx="1" type="subTitle"/>
          </p:nvPr>
        </p:nvSpPr>
        <p:spPr>
          <a:xfrm>
            <a:off x="923569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6" name="Google Shape;3906;p148"/>
          <p:cNvSpPr txBox="1"/>
          <p:nvPr>
            <p:ph idx="2" type="title"/>
          </p:nvPr>
        </p:nvSpPr>
        <p:spPr>
          <a:xfrm>
            <a:off x="36983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7" name="Google Shape;3907;p148"/>
          <p:cNvSpPr txBox="1"/>
          <p:nvPr>
            <p:ph idx="3" type="subTitle"/>
          </p:nvPr>
        </p:nvSpPr>
        <p:spPr>
          <a:xfrm>
            <a:off x="3699957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8" name="Google Shape;3908;p148"/>
          <p:cNvSpPr txBox="1"/>
          <p:nvPr>
            <p:ph idx="4" type="title"/>
          </p:nvPr>
        </p:nvSpPr>
        <p:spPr>
          <a:xfrm>
            <a:off x="923575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9" name="Google Shape;3909;p148"/>
          <p:cNvSpPr txBox="1"/>
          <p:nvPr>
            <p:ph idx="5" type="subTitle"/>
          </p:nvPr>
        </p:nvSpPr>
        <p:spPr>
          <a:xfrm>
            <a:off x="923569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0" name="Google Shape;3910;p148"/>
          <p:cNvSpPr txBox="1"/>
          <p:nvPr>
            <p:ph idx="6" type="title"/>
          </p:nvPr>
        </p:nvSpPr>
        <p:spPr>
          <a:xfrm>
            <a:off x="3699959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1" name="Google Shape;3911;p148"/>
          <p:cNvSpPr txBox="1"/>
          <p:nvPr>
            <p:ph idx="7" type="subTitle"/>
          </p:nvPr>
        </p:nvSpPr>
        <p:spPr>
          <a:xfrm>
            <a:off x="3699957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2" name="Google Shape;3912;p148"/>
          <p:cNvSpPr txBox="1"/>
          <p:nvPr>
            <p:ph idx="8" type="title"/>
          </p:nvPr>
        </p:nvSpPr>
        <p:spPr>
          <a:xfrm>
            <a:off x="64731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3" name="Google Shape;3913;p148"/>
          <p:cNvSpPr txBox="1"/>
          <p:nvPr>
            <p:ph idx="9" type="subTitle"/>
          </p:nvPr>
        </p:nvSpPr>
        <p:spPr>
          <a:xfrm>
            <a:off x="6473181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4" name="Google Shape;3914;p148"/>
          <p:cNvSpPr txBox="1"/>
          <p:nvPr>
            <p:ph idx="13" type="title"/>
          </p:nvPr>
        </p:nvSpPr>
        <p:spPr>
          <a:xfrm>
            <a:off x="6473178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5" name="Google Shape;3915;p148"/>
          <p:cNvSpPr txBox="1"/>
          <p:nvPr>
            <p:ph idx="14" type="subTitle"/>
          </p:nvPr>
        </p:nvSpPr>
        <p:spPr>
          <a:xfrm>
            <a:off x="6473181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6" name="Google Shape;3916;p148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8" name="Google Shape;3918;p149"/>
          <p:cNvGrpSpPr/>
          <p:nvPr/>
        </p:nvGrpSpPr>
        <p:grpSpPr>
          <a:xfrm>
            <a:off x="-2" y="-7175"/>
            <a:ext cx="9374729" cy="5157529"/>
            <a:chOff x="-2" y="-7175"/>
            <a:chExt cx="9374729" cy="5157529"/>
          </a:xfrm>
        </p:grpSpPr>
        <p:grpSp>
          <p:nvGrpSpPr>
            <p:cNvPr id="3919" name="Google Shape;3919;p149"/>
            <p:cNvGrpSpPr/>
            <p:nvPr/>
          </p:nvGrpSpPr>
          <p:grpSpPr>
            <a:xfrm>
              <a:off x="-2" y="-7175"/>
              <a:ext cx="9374729" cy="5155397"/>
              <a:chOff x="-28698" y="-7177"/>
              <a:chExt cx="9402938" cy="5155397"/>
            </a:xfrm>
          </p:grpSpPr>
          <p:sp>
            <p:nvSpPr>
              <p:cNvPr id="3920" name="Google Shape;3920;p149"/>
              <p:cNvSpPr/>
              <p:nvPr/>
            </p:nvSpPr>
            <p:spPr>
              <a:xfrm>
                <a:off x="-28696" y="2677698"/>
                <a:ext cx="6347116" cy="2470522"/>
              </a:xfrm>
              <a:custGeom>
                <a:rect b="b" l="l" r="r" t="t"/>
                <a:pathLst>
                  <a:path extrusionOk="0" h="30302" w="161033">
                    <a:moveTo>
                      <a:pt x="0" y="0"/>
                    </a:moveTo>
                    <a:lnTo>
                      <a:pt x="0" y="30302"/>
                    </a:lnTo>
                    <a:lnTo>
                      <a:pt x="139970" y="30302"/>
                    </a:lnTo>
                    <a:lnTo>
                      <a:pt x="1610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149"/>
              <p:cNvSpPr/>
              <p:nvPr/>
            </p:nvSpPr>
            <p:spPr>
              <a:xfrm>
                <a:off x="-28698" y="-7177"/>
                <a:ext cx="9402938" cy="2580994"/>
              </a:xfrm>
              <a:custGeom>
                <a:rect b="b" l="l" r="r" t="t"/>
                <a:pathLst>
                  <a:path extrusionOk="0" h="126659" w="248246">
                    <a:moveTo>
                      <a:pt x="0" y="0"/>
                    </a:moveTo>
                    <a:lnTo>
                      <a:pt x="0" y="126658"/>
                    </a:lnTo>
                    <a:lnTo>
                      <a:pt x="163568" y="126658"/>
                    </a:lnTo>
                    <a:lnTo>
                      <a:pt x="248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22" name="Google Shape;3922;p149"/>
            <p:cNvSpPr/>
            <p:nvPr/>
          </p:nvSpPr>
          <p:spPr>
            <a:xfrm>
              <a:off x="4659257" y="2"/>
              <a:ext cx="450290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23" name="Google Shape;3923;p149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44003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4" name="Google Shape;3924;p149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3925" name="Google Shape;3925;p149"/>
            <p:cNvSpPr/>
            <p:nvPr/>
          </p:nvSpPr>
          <p:spPr>
            <a:xfrm>
              <a:off x="0" y="2572175"/>
              <a:ext cx="62607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49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927" name="Google Shape;3927;p149"/>
          <p:cNvSpPr txBox="1"/>
          <p:nvPr>
            <p:ph hasCustomPrompt="1" type="title"/>
          </p:nvPr>
        </p:nvSpPr>
        <p:spPr>
          <a:xfrm>
            <a:off x="716424" y="742763"/>
            <a:ext cx="4611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28" name="Google Shape;3928;p149"/>
          <p:cNvSpPr txBox="1"/>
          <p:nvPr>
            <p:ph idx="1" type="subTitle"/>
          </p:nvPr>
        </p:nvSpPr>
        <p:spPr>
          <a:xfrm>
            <a:off x="716424" y="1571063"/>
            <a:ext cx="4611300" cy="32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9" name="Google Shape;3929;p149"/>
          <p:cNvSpPr txBox="1"/>
          <p:nvPr>
            <p:ph hasCustomPrompt="1" idx="2" type="title"/>
          </p:nvPr>
        </p:nvSpPr>
        <p:spPr>
          <a:xfrm>
            <a:off x="722859" y="3170635"/>
            <a:ext cx="4611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30" name="Google Shape;3930;p149"/>
          <p:cNvSpPr txBox="1"/>
          <p:nvPr>
            <p:ph idx="3" type="subTitle"/>
          </p:nvPr>
        </p:nvSpPr>
        <p:spPr>
          <a:xfrm>
            <a:off x="722859" y="3998932"/>
            <a:ext cx="4611300" cy="32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bg>
      <p:bgPr>
        <a:solidFill>
          <a:schemeClr val="lt1"/>
        </a:solidFill>
      </p:bgPr>
    </p:bg>
    <p:spTree>
      <p:nvGrpSpPr>
        <p:cNvPr id="393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2" name="Google Shape;3932;p150"/>
          <p:cNvGrpSpPr/>
          <p:nvPr/>
        </p:nvGrpSpPr>
        <p:grpSpPr>
          <a:xfrm>
            <a:off x="205498" y="194700"/>
            <a:ext cx="8730302" cy="4754200"/>
            <a:chOff x="205498" y="194700"/>
            <a:chExt cx="8730302" cy="4754200"/>
          </a:xfrm>
        </p:grpSpPr>
        <p:sp>
          <p:nvSpPr>
            <p:cNvPr id="3933" name="Google Shape;3933;p150"/>
            <p:cNvSpPr/>
            <p:nvPr/>
          </p:nvSpPr>
          <p:spPr>
            <a:xfrm flipH="1">
              <a:off x="205500" y="1411600"/>
              <a:ext cx="2592900" cy="353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34" name="Google Shape;3934;p150"/>
            <p:cNvPicPr preferRelativeResize="0"/>
            <p:nvPr/>
          </p:nvPicPr>
          <p:blipFill rotWithShape="1">
            <a:blip r:embed="rId2">
              <a:alphaModFix/>
            </a:blip>
            <a:srcRect b="12457" l="62162" r="7217" t="39389"/>
            <a:stretch/>
          </p:blipFill>
          <p:spPr>
            <a:xfrm flipH="1">
              <a:off x="205498" y="1411500"/>
              <a:ext cx="2592902" cy="3537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5" name="Google Shape;3935;p150"/>
            <p:cNvSpPr/>
            <p:nvPr/>
          </p:nvSpPr>
          <p:spPr>
            <a:xfrm flipH="1">
              <a:off x="3003900" y="194700"/>
              <a:ext cx="5931900" cy="475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36" name="Google Shape;3936;p150"/>
            <p:cNvPicPr preferRelativeResize="0"/>
            <p:nvPr/>
          </p:nvPicPr>
          <p:blipFill rotWithShape="1">
            <a:blip r:embed="rId2">
              <a:alphaModFix/>
            </a:blip>
            <a:srcRect b="12457" l="22732" r="7215" t="22825"/>
            <a:stretch/>
          </p:blipFill>
          <p:spPr>
            <a:xfrm flipH="1">
              <a:off x="3003899" y="194700"/>
              <a:ext cx="5931901" cy="4754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7" name="Google Shape;3937;p150"/>
            <p:cNvSpPr/>
            <p:nvPr/>
          </p:nvSpPr>
          <p:spPr>
            <a:xfrm flipH="1">
              <a:off x="205500" y="194700"/>
              <a:ext cx="2592900" cy="1022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8" name="Google Shape;3938;p150"/>
          <p:cNvSpPr txBox="1"/>
          <p:nvPr>
            <p:ph type="title"/>
          </p:nvPr>
        </p:nvSpPr>
        <p:spPr>
          <a:xfrm>
            <a:off x="720000" y="539500"/>
            <a:ext cx="2079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p151"/>
          <p:cNvSpPr/>
          <p:nvPr/>
        </p:nvSpPr>
        <p:spPr>
          <a:xfrm>
            <a:off x="-6425" y="1265000"/>
            <a:ext cx="9144000" cy="387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1" name="Google Shape;3941;p151"/>
          <p:cNvSpPr/>
          <p:nvPr/>
        </p:nvSpPr>
        <p:spPr>
          <a:xfrm>
            <a:off x="-35875" y="-45175"/>
            <a:ext cx="9180000" cy="1157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2" name="Google Shape;3942;p151"/>
          <p:cNvSpPr/>
          <p:nvPr/>
        </p:nvSpPr>
        <p:spPr>
          <a:xfrm>
            <a:off x="6075300" y="-68325"/>
            <a:ext cx="3149450" cy="1254800"/>
          </a:xfrm>
          <a:custGeom>
            <a:rect b="b" l="l" r="r" t="t"/>
            <a:pathLst>
              <a:path extrusionOk="0" h="50192" w="125978">
                <a:moveTo>
                  <a:pt x="31308" y="0"/>
                </a:moveTo>
                <a:lnTo>
                  <a:pt x="0" y="49695"/>
                </a:lnTo>
                <a:lnTo>
                  <a:pt x="125233" y="50192"/>
                </a:lnTo>
                <a:lnTo>
                  <a:pt x="125978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943" name="Google Shape;3943;p151"/>
          <p:cNvPicPr preferRelativeResize="0"/>
          <p:nvPr/>
        </p:nvPicPr>
        <p:blipFill rotWithShape="1">
          <a:blip r:embed="rId2">
            <a:alphaModFix/>
          </a:blip>
          <a:srcRect b="19307" l="0" r="0" t="22024"/>
          <a:stretch/>
        </p:blipFill>
        <p:spPr>
          <a:xfrm>
            <a:off x="-21525" y="-45175"/>
            <a:ext cx="9180001" cy="5208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4" name="Google Shape;3944;p151"/>
          <p:cNvGrpSpPr/>
          <p:nvPr/>
        </p:nvGrpSpPr>
        <p:grpSpPr>
          <a:xfrm>
            <a:off x="-25675" y="-64225"/>
            <a:ext cx="9221100" cy="1329325"/>
            <a:chOff x="-25675" y="-64225"/>
            <a:chExt cx="9221100" cy="1329325"/>
          </a:xfrm>
        </p:grpSpPr>
        <p:sp>
          <p:nvSpPr>
            <p:cNvPr id="3945" name="Google Shape;3945;p151"/>
            <p:cNvSpPr/>
            <p:nvPr/>
          </p:nvSpPr>
          <p:spPr>
            <a:xfrm>
              <a:off x="-25675" y="1110900"/>
              <a:ext cx="9221100" cy="15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51"/>
            <p:cNvSpPr/>
            <p:nvPr/>
          </p:nvSpPr>
          <p:spPr>
            <a:xfrm>
              <a:off x="6036075" y="-64225"/>
              <a:ext cx="898975" cy="1220075"/>
            </a:xfrm>
            <a:custGeom>
              <a:rect b="b" l="l" r="r" t="t"/>
              <a:pathLst>
                <a:path extrusionOk="0" h="48803" w="35959">
                  <a:moveTo>
                    <a:pt x="28254" y="514"/>
                  </a:moveTo>
                  <a:lnTo>
                    <a:pt x="0" y="48289"/>
                  </a:lnTo>
                  <a:lnTo>
                    <a:pt x="6935" y="48803"/>
                  </a:lnTo>
                  <a:lnTo>
                    <a:pt x="3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947" name="Google Shape;3947;p15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spTree>
      <p:nvGrpSpPr>
        <p:cNvPr id="3948" name="Shape 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9" name="Google Shape;3949;p152"/>
          <p:cNvGrpSpPr/>
          <p:nvPr/>
        </p:nvGrpSpPr>
        <p:grpSpPr>
          <a:xfrm>
            <a:off x="0" y="0"/>
            <a:ext cx="9160875" cy="5150351"/>
            <a:chOff x="0" y="0"/>
            <a:chExt cx="9160875" cy="5150351"/>
          </a:xfrm>
        </p:grpSpPr>
        <p:sp>
          <p:nvSpPr>
            <p:cNvPr id="3950" name="Google Shape;3950;p152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152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52"/>
            <p:cNvSpPr/>
            <p:nvPr/>
          </p:nvSpPr>
          <p:spPr>
            <a:xfrm>
              <a:off x="0" y="4177255"/>
              <a:ext cx="5159900" cy="970952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53" name="Google Shape;3953;p152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-35875" y="0"/>
            <a:ext cx="9196749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4" name="Google Shape;3954;p152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3955" name="Google Shape;3955;p152"/>
            <p:cNvSpPr/>
            <p:nvPr/>
          </p:nvSpPr>
          <p:spPr>
            <a:xfrm>
              <a:off x="0" y="4057650"/>
              <a:ext cx="52959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152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957" name="Google Shape;3957;p152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"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9" name="Google Shape;3959;p153"/>
          <p:cNvGrpSpPr/>
          <p:nvPr/>
        </p:nvGrpSpPr>
        <p:grpSpPr>
          <a:xfrm>
            <a:off x="1900" y="-7175"/>
            <a:ext cx="9174200" cy="5176350"/>
            <a:chOff x="1900" y="-7175"/>
            <a:chExt cx="9174200" cy="5176350"/>
          </a:xfrm>
        </p:grpSpPr>
        <p:sp>
          <p:nvSpPr>
            <p:cNvPr id="3960" name="Google Shape;3960;p153"/>
            <p:cNvSpPr/>
            <p:nvPr/>
          </p:nvSpPr>
          <p:spPr>
            <a:xfrm>
              <a:off x="1900" y="-7175"/>
              <a:ext cx="9144000" cy="11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53"/>
            <p:cNvSpPr/>
            <p:nvPr/>
          </p:nvSpPr>
          <p:spPr>
            <a:xfrm>
              <a:off x="1187950" y="1143000"/>
              <a:ext cx="7988150" cy="4026175"/>
            </a:xfrm>
            <a:custGeom>
              <a:rect b="b" l="l" r="r" t="t"/>
              <a:pathLst>
                <a:path extrusionOk="0" h="161047" w="319526">
                  <a:moveTo>
                    <a:pt x="318756" y="0"/>
                  </a:moveTo>
                  <a:lnTo>
                    <a:pt x="72433" y="514"/>
                  </a:lnTo>
                  <a:lnTo>
                    <a:pt x="0" y="161047"/>
                  </a:lnTo>
                  <a:lnTo>
                    <a:pt x="319526" y="159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3962" name="Google Shape;3962;p153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rot="10800000">
            <a:off x="-14349" y="-7174"/>
            <a:ext cx="9175224" cy="517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3" name="Google Shape;3963;p153"/>
          <p:cNvGrpSpPr/>
          <p:nvPr/>
        </p:nvGrpSpPr>
        <p:grpSpPr>
          <a:xfrm rot="10800000">
            <a:off x="-7250" y="1114850"/>
            <a:ext cx="9164100" cy="4073600"/>
            <a:chOff x="-31850" y="-16375"/>
            <a:chExt cx="9164100" cy="4073600"/>
          </a:xfrm>
        </p:grpSpPr>
        <p:sp>
          <p:nvSpPr>
            <p:cNvPr id="3964" name="Google Shape;3964;p153"/>
            <p:cNvSpPr/>
            <p:nvPr/>
          </p:nvSpPr>
          <p:spPr>
            <a:xfrm>
              <a:off x="-31850" y="3942925"/>
              <a:ext cx="91641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153"/>
            <p:cNvSpPr/>
            <p:nvPr/>
          </p:nvSpPr>
          <p:spPr>
            <a:xfrm>
              <a:off x="6087700" y="-16375"/>
              <a:ext cx="1945675" cy="4045450"/>
            </a:xfrm>
            <a:custGeom>
              <a:rect b="b" l="l" r="r" t="t"/>
              <a:pathLst>
                <a:path extrusionOk="0" h="161818" w="77827">
                  <a:moveTo>
                    <a:pt x="71405" y="0"/>
                  </a:moveTo>
                  <a:lnTo>
                    <a:pt x="0" y="161561"/>
                  </a:lnTo>
                  <a:lnTo>
                    <a:pt x="6165" y="161818"/>
                  </a:lnTo>
                  <a:lnTo>
                    <a:pt x="77827" y="5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966" name="Google Shape;3966;p153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967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8" name="Google Shape;3968;p154"/>
          <p:cNvGrpSpPr/>
          <p:nvPr/>
        </p:nvGrpSpPr>
        <p:grpSpPr>
          <a:xfrm flipH="1">
            <a:off x="0" y="0"/>
            <a:ext cx="9160875" cy="5150351"/>
            <a:chOff x="0" y="0"/>
            <a:chExt cx="9160875" cy="5150351"/>
          </a:xfrm>
        </p:grpSpPr>
        <p:sp>
          <p:nvSpPr>
            <p:cNvPr id="3969" name="Google Shape;3969;p154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154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54"/>
            <p:cNvSpPr/>
            <p:nvPr/>
          </p:nvSpPr>
          <p:spPr>
            <a:xfrm>
              <a:off x="0" y="3963225"/>
              <a:ext cx="5365217" cy="1184960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72" name="Google Shape;3972;p154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flipH="1">
            <a:off x="-2" y="0"/>
            <a:ext cx="91937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73" name="Google Shape;3973;p154"/>
          <p:cNvGrpSpPr/>
          <p:nvPr/>
        </p:nvGrpSpPr>
        <p:grpSpPr>
          <a:xfrm flipH="1">
            <a:off x="1059850" y="-19050"/>
            <a:ext cx="8101025" cy="5210175"/>
            <a:chOff x="0" y="-19050"/>
            <a:chExt cx="8101025" cy="5210175"/>
          </a:xfrm>
        </p:grpSpPr>
        <p:sp>
          <p:nvSpPr>
            <p:cNvPr id="3974" name="Google Shape;3974;p154"/>
            <p:cNvSpPr/>
            <p:nvPr/>
          </p:nvSpPr>
          <p:spPr>
            <a:xfrm>
              <a:off x="0" y="3829050"/>
              <a:ext cx="5428500" cy="15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154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976" name="Google Shape;3976;p154"/>
          <p:cNvSpPr txBox="1"/>
          <p:nvPr>
            <p:ph type="ctrTitle"/>
          </p:nvPr>
        </p:nvSpPr>
        <p:spPr>
          <a:xfrm>
            <a:off x="4576412" y="543575"/>
            <a:ext cx="38394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77" name="Google Shape;3977;p154"/>
          <p:cNvSpPr txBox="1"/>
          <p:nvPr>
            <p:ph idx="1" type="subTitle"/>
          </p:nvPr>
        </p:nvSpPr>
        <p:spPr>
          <a:xfrm>
            <a:off x="4937225" y="1580575"/>
            <a:ext cx="3114000" cy="12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8" name="Google Shape;3978;p154"/>
          <p:cNvSpPr txBox="1"/>
          <p:nvPr>
            <p:ph idx="2" type="subTitle"/>
          </p:nvPr>
        </p:nvSpPr>
        <p:spPr>
          <a:xfrm>
            <a:off x="4937171" y="2866925"/>
            <a:ext cx="3114000" cy="3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9" name="Google Shape;3979;p154"/>
          <p:cNvSpPr txBox="1"/>
          <p:nvPr/>
        </p:nvSpPr>
        <p:spPr>
          <a:xfrm>
            <a:off x="4937225" y="3149917"/>
            <a:ext cx="3114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highlight>
                <a:srgbClr val="DFDEFC"/>
              </a:highlight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1" name="Google Shape;3981;p155"/>
          <p:cNvSpPr/>
          <p:nvPr/>
        </p:nvSpPr>
        <p:spPr>
          <a:xfrm>
            <a:off x="-19275" y="-6425"/>
            <a:ext cx="8469775" cy="5149925"/>
          </a:xfrm>
          <a:custGeom>
            <a:rect b="b" l="l" r="r" t="t"/>
            <a:pathLst>
              <a:path extrusionOk="0" h="205997" w="338791">
                <a:moveTo>
                  <a:pt x="514" y="0"/>
                </a:moveTo>
                <a:lnTo>
                  <a:pt x="338791" y="0"/>
                </a:lnTo>
                <a:lnTo>
                  <a:pt x="301547" y="205997"/>
                </a:lnTo>
                <a:lnTo>
                  <a:pt x="0" y="2059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3982" name="Google Shape;3982;p155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3" name="Google Shape;3983;p155"/>
          <p:cNvSpPr/>
          <p:nvPr/>
        </p:nvSpPr>
        <p:spPr>
          <a:xfrm>
            <a:off x="7506550" y="-12850"/>
            <a:ext cx="1130175" cy="5169200"/>
          </a:xfrm>
          <a:custGeom>
            <a:rect b="b" l="l" r="r" t="t"/>
            <a:pathLst>
              <a:path extrusionOk="0" h="206768" w="45207">
                <a:moveTo>
                  <a:pt x="37758" y="0"/>
                </a:moveTo>
                <a:lnTo>
                  <a:pt x="45207" y="0"/>
                </a:lnTo>
                <a:lnTo>
                  <a:pt x="8220" y="206511"/>
                </a:lnTo>
                <a:lnTo>
                  <a:pt x="0" y="2067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7"/>
          <p:cNvSpPr/>
          <p:nvPr/>
        </p:nvSpPr>
        <p:spPr>
          <a:xfrm>
            <a:off x="205500" y="194700"/>
            <a:ext cx="59319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17"/>
          <p:cNvPicPr preferRelativeResize="0"/>
          <p:nvPr/>
        </p:nvPicPr>
        <p:blipFill rotWithShape="1">
          <a:blip r:embed="rId2">
            <a:alphaModFix/>
          </a:blip>
          <a:srcRect b="12457" l="22732" r="7215" t="22825"/>
          <a:stretch/>
        </p:blipFill>
        <p:spPr>
          <a:xfrm>
            <a:off x="205500" y="194700"/>
            <a:ext cx="5931901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7"/>
          <p:cNvSpPr txBox="1"/>
          <p:nvPr>
            <p:ph type="title"/>
          </p:nvPr>
        </p:nvSpPr>
        <p:spPr>
          <a:xfrm>
            <a:off x="1176024" y="2264775"/>
            <a:ext cx="35097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2" name="Google Shape;642;p17"/>
          <p:cNvSpPr txBox="1"/>
          <p:nvPr>
            <p:ph hasCustomPrompt="1" idx="2" type="title"/>
          </p:nvPr>
        </p:nvSpPr>
        <p:spPr>
          <a:xfrm>
            <a:off x="1551474" y="1359110"/>
            <a:ext cx="275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3" name="Google Shape;643;p17"/>
          <p:cNvSpPr txBox="1"/>
          <p:nvPr>
            <p:ph idx="1" type="subTitle"/>
          </p:nvPr>
        </p:nvSpPr>
        <p:spPr>
          <a:xfrm>
            <a:off x="1702224" y="3069343"/>
            <a:ext cx="24573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17"/>
          <p:cNvSpPr/>
          <p:nvPr/>
        </p:nvSpPr>
        <p:spPr>
          <a:xfrm>
            <a:off x="6342900" y="194700"/>
            <a:ext cx="25929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17"/>
          <p:cNvPicPr preferRelativeResize="0"/>
          <p:nvPr/>
        </p:nvPicPr>
        <p:blipFill rotWithShape="1">
          <a:blip r:embed="rId3">
            <a:alphaModFix/>
          </a:blip>
          <a:srcRect b="1545" l="0" r="5908" t="0"/>
          <a:stretch/>
        </p:blipFill>
        <p:spPr>
          <a:xfrm>
            <a:off x="6342900" y="197800"/>
            <a:ext cx="2592900" cy="4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5" name="Google Shape;3985;p156"/>
          <p:cNvGrpSpPr/>
          <p:nvPr/>
        </p:nvGrpSpPr>
        <p:grpSpPr>
          <a:xfrm>
            <a:off x="-2" y="-7175"/>
            <a:ext cx="9374729" cy="5157529"/>
            <a:chOff x="-2" y="-7175"/>
            <a:chExt cx="9374729" cy="5157529"/>
          </a:xfrm>
        </p:grpSpPr>
        <p:grpSp>
          <p:nvGrpSpPr>
            <p:cNvPr id="3986" name="Google Shape;3986;p156"/>
            <p:cNvGrpSpPr/>
            <p:nvPr/>
          </p:nvGrpSpPr>
          <p:grpSpPr>
            <a:xfrm>
              <a:off x="-2" y="-7175"/>
              <a:ext cx="9374729" cy="5155397"/>
              <a:chOff x="-28698" y="-7177"/>
              <a:chExt cx="9402938" cy="5155397"/>
            </a:xfrm>
          </p:grpSpPr>
          <p:sp>
            <p:nvSpPr>
              <p:cNvPr id="3987" name="Google Shape;3987;p156"/>
              <p:cNvSpPr/>
              <p:nvPr/>
            </p:nvSpPr>
            <p:spPr>
              <a:xfrm>
                <a:off x="-28696" y="2677698"/>
                <a:ext cx="6347116" cy="2470522"/>
              </a:xfrm>
              <a:custGeom>
                <a:rect b="b" l="l" r="r" t="t"/>
                <a:pathLst>
                  <a:path extrusionOk="0" h="30302" w="161033">
                    <a:moveTo>
                      <a:pt x="0" y="0"/>
                    </a:moveTo>
                    <a:lnTo>
                      <a:pt x="0" y="30302"/>
                    </a:lnTo>
                    <a:lnTo>
                      <a:pt x="139970" y="30302"/>
                    </a:lnTo>
                    <a:lnTo>
                      <a:pt x="1610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156"/>
              <p:cNvSpPr/>
              <p:nvPr/>
            </p:nvSpPr>
            <p:spPr>
              <a:xfrm>
                <a:off x="-28698" y="-7177"/>
                <a:ext cx="9402938" cy="2580994"/>
              </a:xfrm>
              <a:custGeom>
                <a:rect b="b" l="l" r="r" t="t"/>
                <a:pathLst>
                  <a:path extrusionOk="0" h="126659" w="248246">
                    <a:moveTo>
                      <a:pt x="0" y="0"/>
                    </a:moveTo>
                    <a:lnTo>
                      <a:pt x="0" y="126658"/>
                    </a:lnTo>
                    <a:lnTo>
                      <a:pt x="163568" y="126658"/>
                    </a:lnTo>
                    <a:lnTo>
                      <a:pt x="248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9" name="Google Shape;3989;p156"/>
            <p:cNvSpPr/>
            <p:nvPr/>
          </p:nvSpPr>
          <p:spPr>
            <a:xfrm>
              <a:off x="4659257" y="2"/>
              <a:ext cx="450290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90" name="Google Shape;3990;p156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44003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1" name="Google Shape;3991;p156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3992" name="Google Shape;3992;p156"/>
            <p:cNvSpPr/>
            <p:nvPr/>
          </p:nvSpPr>
          <p:spPr>
            <a:xfrm>
              <a:off x="0" y="2572175"/>
              <a:ext cx="62607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56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5" name="Google Shape;3995;p157"/>
          <p:cNvGrpSpPr/>
          <p:nvPr/>
        </p:nvGrpSpPr>
        <p:grpSpPr>
          <a:xfrm>
            <a:off x="1900" y="-7175"/>
            <a:ext cx="9174200" cy="5176350"/>
            <a:chOff x="1900" y="-7175"/>
            <a:chExt cx="9174200" cy="5176350"/>
          </a:xfrm>
        </p:grpSpPr>
        <p:sp>
          <p:nvSpPr>
            <p:cNvPr id="3996" name="Google Shape;3996;p157"/>
            <p:cNvSpPr/>
            <p:nvPr/>
          </p:nvSpPr>
          <p:spPr>
            <a:xfrm>
              <a:off x="1900" y="-7175"/>
              <a:ext cx="9144000" cy="11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57"/>
            <p:cNvSpPr/>
            <p:nvPr/>
          </p:nvSpPr>
          <p:spPr>
            <a:xfrm>
              <a:off x="1187950" y="1143000"/>
              <a:ext cx="7988150" cy="4026175"/>
            </a:xfrm>
            <a:custGeom>
              <a:rect b="b" l="l" r="r" t="t"/>
              <a:pathLst>
                <a:path extrusionOk="0" h="161047" w="319526">
                  <a:moveTo>
                    <a:pt x="318756" y="0"/>
                  </a:moveTo>
                  <a:lnTo>
                    <a:pt x="72433" y="514"/>
                  </a:lnTo>
                  <a:lnTo>
                    <a:pt x="0" y="161047"/>
                  </a:lnTo>
                  <a:lnTo>
                    <a:pt x="319526" y="159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3998" name="Google Shape;3998;p157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rot="10800000">
            <a:off x="-14349" y="-7174"/>
            <a:ext cx="9175224" cy="517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9" name="Google Shape;3999;p157"/>
          <p:cNvGrpSpPr/>
          <p:nvPr/>
        </p:nvGrpSpPr>
        <p:grpSpPr>
          <a:xfrm rot="10800000">
            <a:off x="-7250" y="1114850"/>
            <a:ext cx="9164100" cy="4073600"/>
            <a:chOff x="-31850" y="-16375"/>
            <a:chExt cx="9164100" cy="4073600"/>
          </a:xfrm>
        </p:grpSpPr>
        <p:sp>
          <p:nvSpPr>
            <p:cNvPr id="4000" name="Google Shape;4000;p157"/>
            <p:cNvSpPr/>
            <p:nvPr/>
          </p:nvSpPr>
          <p:spPr>
            <a:xfrm>
              <a:off x="-31850" y="3942925"/>
              <a:ext cx="91641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57"/>
            <p:cNvSpPr/>
            <p:nvPr/>
          </p:nvSpPr>
          <p:spPr>
            <a:xfrm>
              <a:off x="6087700" y="-16375"/>
              <a:ext cx="1945675" cy="4045450"/>
            </a:xfrm>
            <a:custGeom>
              <a:rect b="b" l="l" r="r" t="t"/>
              <a:pathLst>
                <a:path extrusionOk="0" h="161818" w="77827">
                  <a:moveTo>
                    <a:pt x="71405" y="0"/>
                  </a:moveTo>
                  <a:lnTo>
                    <a:pt x="0" y="161561"/>
                  </a:lnTo>
                  <a:lnTo>
                    <a:pt x="6165" y="161818"/>
                  </a:lnTo>
                  <a:lnTo>
                    <a:pt x="77827" y="5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spTree>
      <p:nvGrpSpPr>
        <p:cNvPr id="4002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3" name="Google Shape;4003;p158"/>
          <p:cNvGrpSpPr/>
          <p:nvPr/>
        </p:nvGrpSpPr>
        <p:grpSpPr>
          <a:xfrm>
            <a:off x="-19050" y="-19050"/>
            <a:ext cx="9197850" cy="5172075"/>
            <a:chOff x="-19050" y="-19050"/>
            <a:chExt cx="9197850" cy="5172075"/>
          </a:xfrm>
        </p:grpSpPr>
        <p:sp>
          <p:nvSpPr>
            <p:cNvPr id="4004" name="Google Shape;4004;p158"/>
            <p:cNvSpPr/>
            <p:nvPr/>
          </p:nvSpPr>
          <p:spPr>
            <a:xfrm>
              <a:off x="3754050" y="-12050"/>
              <a:ext cx="5414800" cy="2481400"/>
            </a:xfrm>
            <a:custGeom>
              <a:rect b="b" l="l" r="r" t="t"/>
              <a:pathLst>
                <a:path extrusionOk="0" h="99256" w="216592">
                  <a:moveTo>
                    <a:pt x="216592" y="234"/>
                  </a:moveTo>
                  <a:lnTo>
                    <a:pt x="44087" y="0"/>
                  </a:lnTo>
                  <a:lnTo>
                    <a:pt x="0" y="99256"/>
                  </a:lnTo>
                  <a:lnTo>
                    <a:pt x="215785" y="99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4005" name="Google Shape;4005;p158"/>
            <p:cNvSpPr/>
            <p:nvPr/>
          </p:nvSpPr>
          <p:spPr>
            <a:xfrm>
              <a:off x="-19050" y="-19050"/>
              <a:ext cx="4714875" cy="5172075"/>
            </a:xfrm>
            <a:custGeom>
              <a:rect b="b" l="l" r="r" t="t"/>
              <a:pathLst>
                <a:path extrusionOk="0" h="206883" w="188595">
                  <a:moveTo>
                    <a:pt x="381" y="0"/>
                  </a:moveTo>
                  <a:lnTo>
                    <a:pt x="188595" y="381"/>
                  </a:lnTo>
                  <a:lnTo>
                    <a:pt x="96774" y="206502"/>
                  </a:lnTo>
                  <a:lnTo>
                    <a:pt x="0" y="2068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06" name="Google Shape;4006;p158"/>
            <p:cNvSpPr/>
            <p:nvPr/>
          </p:nvSpPr>
          <p:spPr>
            <a:xfrm>
              <a:off x="2561525" y="2595575"/>
              <a:ext cx="6617275" cy="2547850"/>
            </a:xfrm>
            <a:custGeom>
              <a:rect b="b" l="l" r="r" t="t"/>
              <a:pathLst>
                <a:path extrusionOk="0" h="101914" w="264691">
                  <a:moveTo>
                    <a:pt x="263871" y="190"/>
                  </a:moveTo>
                  <a:lnTo>
                    <a:pt x="44605" y="0"/>
                  </a:lnTo>
                  <a:lnTo>
                    <a:pt x="0" y="101914"/>
                  </a:lnTo>
                  <a:lnTo>
                    <a:pt x="264691" y="1019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4007" name="Google Shape;4007;p158"/>
          <p:cNvPicPr preferRelativeResize="0"/>
          <p:nvPr/>
        </p:nvPicPr>
        <p:blipFill rotWithShape="1">
          <a:blip r:embed="rId2">
            <a:alphaModFix/>
          </a:blip>
          <a:srcRect b="19418" l="0" r="0" t="22319"/>
          <a:stretch/>
        </p:blipFill>
        <p:spPr>
          <a:xfrm>
            <a:off x="0" y="-19050"/>
            <a:ext cx="8967798" cy="5172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8" name="Google Shape;4008;p158"/>
          <p:cNvGrpSpPr/>
          <p:nvPr/>
        </p:nvGrpSpPr>
        <p:grpSpPr>
          <a:xfrm>
            <a:off x="2381250" y="-66675"/>
            <a:ext cx="6797550" cy="5262575"/>
            <a:chOff x="2381250" y="-66675"/>
            <a:chExt cx="6797550" cy="5262575"/>
          </a:xfrm>
        </p:grpSpPr>
        <p:sp>
          <p:nvSpPr>
            <p:cNvPr id="4009" name="Google Shape;4009;p158"/>
            <p:cNvSpPr/>
            <p:nvPr/>
          </p:nvSpPr>
          <p:spPr>
            <a:xfrm>
              <a:off x="3657600" y="2466975"/>
              <a:ext cx="5521200" cy="12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58"/>
            <p:cNvSpPr/>
            <p:nvPr/>
          </p:nvSpPr>
          <p:spPr>
            <a:xfrm>
              <a:off x="2381250" y="-66675"/>
              <a:ext cx="2495550" cy="5262575"/>
            </a:xfrm>
            <a:custGeom>
              <a:rect b="b" l="l" r="r" t="t"/>
              <a:pathLst>
                <a:path extrusionOk="0" h="210503" w="99822">
                  <a:moveTo>
                    <a:pt x="93345" y="572"/>
                  </a:moveTo>
                  <a:lnTo>
                    <a:pt x="0" y="209931"/>
                  </a:lnTo>
                  <a:lnTo>
                    <a:pt x="6668" y="210503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_1_1">
    <p:bg>
      <p:bgPr>
        <a:solidFill>
          <a:schemeClr val="lt1"/>
        </a:solidFill>
      </p:bgPr>
    </p:bg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159"/>
          <p:cNvSpPr/>
          <p:nvPr/>
        </p:nvSpPr>
        <p:spPr>
          <a:xfrm>
            <a:off x="206850" y="193150"/>
            <a:ext cx="59319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3" name="Google Shape;4013;p159"/>
          <p:cNvPicPr preferRelativeResize="0"/>
          <p:nvPr/>
        </p:nvPicPr>
        <p:blipFill rotWithShape="1">
          <a:blip r:embed="rId2">
            <a:alphaModFix/>
          </a:blip>
          <a:srcRect b="12457" l="22732" r="7215" t="22825"/>
          <a:stretch/>
        </p:blipFill>
        <p:spPr>
          <a:xfrm>
            <a:off x="206850" y="193150"/>
            <a:ext cx="5931901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4" name="Google Shape;4014;p159"/>
          <p:cNvSpPr/>
          <p:nvPr/>
        </p:nvSpPr>
        <p:spPr>
          <a:xfrm>
            <a:off x="6344250" y="193150"/>
            <a:ext cx="25929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5" name="Google Shape;4015;p159"/>
          <p:cNvPicPr preferRelativeResize="0"/>
          <p:nvPr/>
        </p:nvPicPr>
        <p:blipFill rotWithShape="1">
          <a:blip r:embed="rId3">
            <a:alphaModFix/>
          </a:blip>
          <a:srcRect b="1545" l="0" r="5908" t="0"/>
          <a:stretch/>
        </p:blipFill>
        <p:spPr>
          <a:xfrm>
            <a:off x="6344250" y="196250"/>
            <a:ext cx="2592900" cy="4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BLANK_1_1_1_1_1_1_1_1_1_1_1_1"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160"/>
          <p:cNvSpPr/>
          <p:nvPr/>
        </p:nvSpPr>
        <p:spPr>
          <a:xfrm>
            <a:off x="4409835" y="1284750"/>
            <a:ext cx="4757000" cy="3871650"/>
          </a:xfrm>
          <a:custGeom>
            <a:rect b="b" l="l" r="r" t="t"/>
            <a:pathLst>
              <a:path extrusionOk="0" h="154866" w="190280">
                <a:moveTo>
                  <a:pt x="21425" y="239"/>
                </a:moveTo>
                <a:lnTo>
                  <a:pt x="0" y="154866"/>
                </a:lnTo>
                <a:lnTo>
                  <a:pt x="190280" y="154745"/>
                </a:lnTo>
                <a:lnTo>
                  <a:pt x="1899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018" name="Google Shape;4018;p160"/>
          <p:cNvSpPr/>
          <p:nvPr/>
        </p:nvSpPr>
        <p:spPr>
          <a:xfrm>
            <a:off x="-27390" y="-45175"/>
            <a:ext cx="9180000" cy="115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9" name="Google Shape;4019;p160"/>
          <p:cNvSpPr/>
          <p:nvPr/>
        </p:nvSpPr>
        <p:spPr>
          <a:xfrm>
            <a:off x="-13040" y="1291925"/>
            <a:ext cx="4745550" cy="3870925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020" name="Google Shape;4020;p160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27390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1" name="Google Shape;4021;p160"/>
          <p:cNvGrpSpPr/>
          <p:nvPr/>
        </p:nvGrpSpPr>
        <p:grpSpPr>
          <a:xfrm>
            <a:off x="-27390" y="1123950"/>
            <a:ext cx="9256200" cy="4038600"/>
            <a:chOff x="-35875" y="1123950"/>
            <a:chExt cx="9256200" cy="4038600"/>
          </a:xfrm>
        </p:grpSpPr>
        <p:sp>
          <p:nvSpPr>
            <p:cNvPr id="4022" name="Google Shape;4022;p160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60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_4"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5" name="Google Shape;4025;p161"/>
          <p:cNvGrpSpPr/>
          <p:nvPr/>
        </p:nvGrpSpPr>
        <p:grpSpPr>
          <a:xfrm rot="1552225">
            <a:off x="8270615" y="530944"/>
            <a:ext cx="388907" cy="651949"/>
            <a:chOff x="5875210" y="3579589"/>
            <a:chExt cx="504443" cy="845629"/>
          </a:xfrm>
        </p:grpSpPr>
        <p:grpSp>
          <p:nvGrpSpPr>
            <p:cNvPr id="4026" name="Google Shape;4026;p161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4027" name="Google Shape;4027;p161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4028" name="Google Shape;4028;p161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9" name="Google Shape;4029;p161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30" name="Google Shape;4030;p161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4031" name="Google Shape;4031;p161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2" name="Google Shape;4032;p161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33" name="Google Shape;4033;p161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4" name="Google Shape;4034;p161"/>
          <p:cNvGrpSpPr/>
          <p:nvPr/>
        </p:nvGrpSpPr>
        <p:grpSpPr>
          <a:xfrm rot="-1773853">
            <a:off x="713967" y="2064829"/>
            <a:ext cx="371805" cy="665255"/>
            <a:chOff x="7289577" y="3651979"/>
            <a:chExt cx="482250" cy="862870"/>
          </a:xfrm>
        </p:grpSpPr>
        <p:grpSp>
          <p:nvGrpSpPr>
            <p:cNvPr id="4035" name="Google Shape;4035;p161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4036" name="Google Shape;4036;p161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4037" name="Google Shape;4037;p161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8" name="Google Shape;4038;p161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39" name="Google Shape;4039;p161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4040" name="Google Shape;4040;p161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1" name="Google Shape;4041;p161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42" name="Google Shape;4042;p161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4043" name="Google Shape;4043;p161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4" name="Google Shape;4044;p161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45" name="Google Shape;4045;p161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4046" name="Google Shape;4046;p161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7" name="Google Shape;4047;p161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48" name="Google Shape;4048;p161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161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0" name="Google Shape;4050;p161"/>
          <p:cNvSpPr/>
          <p:nvPr/>
        </p:nvSpPr>
        <p:spPr>
          <a:xfrm flipH="1" rot="10800000">
            <a:off x="1312985" y="905630"/>
            <a:ext cx="6519365" cy="3333612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1" name="Google Shape;4051;p161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4052" name="Google Shape;4052;p161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4053" name="Google Shape;4053;p161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4054" name="Google Shape;4054;p161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5" name="Google Shape;4055;p161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56" name="Google Shape;4056;p161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4057" name="Google Shape;4057;p161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8" name="Google Shape;4058;p161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59" name="Google Shape;4059;p161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4060" name="Google Shape;4060;p161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1" name="Google Shape;4061;p161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62" name="Google Shape;4062;p161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4063" name="Google Shape;4063;p161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4" name="Google Shape;4064;p161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65" name="Google Shape;4065;p161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4066" name="Google Shape;4066;p161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7" name="Google Shape;4067;p161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68" name="Google Shape;4068;p161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4069" name="Google Shape;4069;p161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0" name="Google Shape;4070;p161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71" name="Google Shape;4071;p161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4072" name="Google Shape;4072;p161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3" name="Google Shape;4073;p161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74" name="Google Shape;4074;p161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4075" name="Google Shape;4075;p161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6" name="Google Shape;4076;p161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077" name="Google Shape;4077;p161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4078" name="Google Shape;4078;p161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9" name="Google Shape;4079;p161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0" name="Google Shape;4080;p161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4081" name="Google Shape;4081;p161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2" name="Google Shape;4082;p161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3" name="Google Shape;4083;p161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4084" name="Google Shape;4084;p161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5" name="Google Shape;4085;p161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6" name="Google Shape;4086;p161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4087" name="Google Shape;4087;p161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8" name="Google Shape;4088;p161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9" name="Google Shape;4089;p161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4090" name="Google Shape;4090;p161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161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2" name="Google Shape;4092;p161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4093" name="Google Shape;4093;p161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161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5" name="Google Shape;4095;p161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4096" name="Google Shape;4096;p161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7" name="Google Shape;4097;p161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8" name="Google Shape;4098;p161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4099" name="Google Shape;4099;p161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161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1" name="Google Shape;4101;p161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4102" name="Google Shape;4102;p161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3" name="Google Shape;4103;p161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04" name="Google Shape;4104;p161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161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6" name="Google Shape;4106;p161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rgbClr val="FFFFFF"/>
          </a:solidFill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7" name="Google Shape;4107;p161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4108" name="Google Shape;4108;p161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4109" name="Google Shape;4109;p161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0" name="Google Shape;4110;p161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11" name="Google Shape;4111;p161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12" name="Google Shape;4112;p161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4113" name="Google Shape;4113;p161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4" name="Google Shape;4114;p161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5" name="Google Shape;4115;p161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4116" name="Google Shape;4116;p161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7" name="Google Shape;4117;p161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8" name="Google Shape;4118;p161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4119" name="Google Shape;4119;p161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0" name="Google Shape;4120;p161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21" name="Google Shape;4121;p161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4122" name="Google Shape;4122;p161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4123" name="Google Shape;4123;p161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4" name="Google Shape;4124;p161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25" name="Google Shape;4125;p161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6" name="Google Shape;4126;p161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4127" name="Google Shape;4127;p161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4128" name="Google Shape;4128;p161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9" name="Google Shape;4129;p161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30" name="Google Shape;4130;p161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4131" name="Google Shape;4131;p161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2" name="Google Shape;4132;p161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33" name="Google Shape;4133;p161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4134" name="Google Shape;4134;p161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5" name="Google Shape;4135;p161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136" name="Google Shape;4136;p161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7" name="Google Shape;4137;p161"/>
          <p:cNvGrpSpPr/>
          <p:nvPr/>
        </p:nvGrpSpPr>
        <p:grpSpPr>
          <a:xfrm rot="-1773853">
            <a:off x="713967" y="2065998"/>
            <a:ext cx="371805" cy="665255"/>
            <a:chOff x="7289577" y="3651979"/>
            <a:chExt cx="482250" cy="862870"/>
          </a:xfrm>
        </p:grpSpPr>
        <p:grpSp>
          <p:nvGrpSpPr>
            <p:cNvPr id="4138" name="Google Shape;4138;p161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4139" name="Google Shape;4139;p161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4140" name="Google Shape;4140;p161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1" name="Google Shape;4141;p161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42" name="Google Shape;4142;p161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4143" name="Google Shape;4143;p161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4" name="Google Shape;4144;p161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45" name="Google Shape;4145;p161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4146" name="Google Shape;4146;p161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7" name="Google Shape;4147;p161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48" name="Google Shape;4148;p161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4149" name="Google Shape;4149;p161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50" name="Google Shape;4150;p161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151" name="Google Shape;4151;p161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2" name="Google Shape;4152;p161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53" name="Google Shape;4153;p161"/>
          <p:cNvGrpSpPr/>
          <p:nvPr/>
        </p:nvGrpSpPr>
        <p:grpSpPr>
          <a:xfrm>
            <a:off x="7536769" y="2144067"/>
            <a:ext cx="738791" cy="855368"/>
            <a:chOff x="8390004" y="456115"/>
            <a:chExt cx="904162" cy="1046834"/>
          </a:xfrm>
        </p:grpSpPr>
        <p:grpSp>
          <p:nvGrpSpPr>
            <p:cNvPr id="4154" name="Google Shape;4154;p161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4155" name="Google Shape;4155;p161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161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7" name="Google Shape;4157;p161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4158" name="Google Shape;4158;p161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161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0" name="Google Shape;4160;p161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1" name="Google Shape;4161;p161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62" name="Google Shape;4162;p161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4163" name="Google Shape;4163;p161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161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5" name="Google Shape;4165;p161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4166" name="Google Shape;4166;p161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7" name="Google Shape;4167;p161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8" name="Google Shape;4168;p161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4169" name="Google Shape;4169;p161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0" name="Google Shape;4170;p161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1" name="Google Shape;4171;p161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4172" name="Google Shape;4172;p161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3" name="Google Shape;4173;p161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4" name="Google Shape;4174;p161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161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161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7" name="Google Shape;4177;p161"/>
          <p:cNvGrpSpPr/>
          <p:nvPr/>
        </p:nvGrpSpPr>
        <p:grpSpPr>
          <a:xfrm>
            <a:off x="7831232" y="3790301"/>
            <a:ext cx="692735" cy="816920"/>
            <a:chOff x="4444301" y="5303307"/>
            <a:chExt cx="837446" cy="987573"/>
          </a:xfrm>
        </p:grpSpPr>
        <p:grpSp>
          <p:nvGrpSpPr>
            <p:cNvPr id="4178" name="Google Shape;4178;p161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4179" name="Google Shape;4179;p161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0" name="Google Shape;4180;p161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1" name="Google Shape;4181;p161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4182" name="Google Shape;4182;p161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3" name="Google Shape;4183;p161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4" name="Google Shape;4184;p161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4185" name="Google Shape;4185;p161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6" name="Google Shape;4186;p161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7" name="Google Shape;4187;p161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4188" name="Google Shape;4188;p161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9" name="Google Shape;4189;p161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0" name="Google Shape;4190;p161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4191" name="Google Shape;4191;p161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2" name="Google Shape;4192;p161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3" name="Google Shape;4193;p161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4194" name="Google Shape;4194;p161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5" name="Google Shape;4195;p161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6" name="Google Shape;4196;p161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4197" name="Google Shape;4197;p161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161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99" name="Google Shape;4199;p161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00" name="Google Shape;4200;p161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4201" name="Google Shape;4201;p161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161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03" name="Google Shape;4203;p161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4" name="Google Shape;4204;p161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4205" name="Google Shape;4205;p161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4206" name="Google Shape;4206;p161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161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08" name="Google Shape;4208;p161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09" name="Google Shape;4209;p161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4210" name="Google Shape;4210;p161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1" name="Google Shape;4211;p161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2" name="Google Shape;4212;p161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4213" name="Google Shape;4213;p161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4" name="Google Shape;4214;p161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5" name="Google Shape;4215;p161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4216" name="Google Shape;4216;p161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7" name="Google Shape;4217;p161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18" name="Google Shape;4218;p161"/>
          <p:cNvGrpSpPr/>
          <p:nvPr/>
        </p:nvGrpSpPr>
        <p:grpSpPr>
          <a:xfrm>
            <a:off x="7831232" y="3787089"/>
            <a:ext cx="692735" cy="816920"/>
            <a:chOff x="4444301" y="5303307"/>
            <a:chExt cx="837446" cy="987573"/>
          </a:xfrm>
        </p:grpSpPr>
        <p:grpSp>
          <p:nvGrpSpPr>
            <p:cNvPr id="4219" name="Google Shape;4219;p161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4220" name="Google Shape;4220;p161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1" name="Google Shape;4221;p161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2" name="Google Shape;4222;p161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4223" name="Google Shape;4223;p161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4" name="Google Shape;4224;p161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5" name="Google Shape;4225;p161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4226" name="Google Shape;4226;p161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7" name="Google Shape;4227;p161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8" name="Google Shape;4228;p161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4229" name="Google Shape;4229;p161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0" name="Google Shape;4230;p161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1" name="Google Shape;4231;p161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4232" name="Google Shape;4232;p161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3" name="Google Shape;4233;p161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4" name="Google Shape;4234;p161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4235" name="Google Shape;4235;p161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6" name="Google Shape;4236;p161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7" name="Google Shape;4237;p161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4238" name="Google Shape;4238;p161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9" name="Google Shape;4239;p161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40" name="Google Shape;4240;p161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1" name="Google Shape;4241;p161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4242" name="Google Shape;4242;p161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D8D7D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3" name="Google Shape;4243;p161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44" name="Google Shape;4244;p161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5" name="Google Shape;4245;p161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4246" name="Google Shape;4246;p161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4247" name="Google Shape;4247;p161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8" name="Google Shape;4248;p161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49" name="Google Shape;4249;p161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50" name="Google Shape;4250;p161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4251" name="Google Shape;4251;p161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4252" name="Google Shape;4252;p161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161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54" name="Google Shape;4254;p161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4255" name="Google Shape;4255;p161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161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57" name="Google Shape;4257;p161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4258" name="Google Shape;4258;p161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161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260" name="Google Shape;4260;p161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61" name="Google Shape;4261;p161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4262" name="Google Shape;4262;p161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4263" name="Google Shape;4263;p161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4" name="Google Shape;4264;p161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65" name="Google Shape;4265;p161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66" name="Google Shape;4266;p161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4267" name="Google Shape;4267;p161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8" name="Google Shape;4268;p161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9" name="Google Shape;4269;p161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4270" name="Google Shape;4270;p161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4271" name="Google Shape;4271;p161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161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73" name="Google Shape;4273;p161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4274" name="Google Shape;4274;p161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161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276" name="Google Shape;4276;p161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7" name="Google Shape;4277;p161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4278" name="Google Shape;4278;p161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4279" name="Google Shape;4279;p161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0" name="Google Shape;4280;p161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81" name="Google Shape;4281;p161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82" name="Google Shape;4282;p161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4283" name="Google Shape;4283;p161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4" name="Google Shape;4284;p161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5" name="Google Shape;4285;p161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4286" name="Google Shape;4286;p161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4287" name="Google Shape;4287;p161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161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89" name="Google Shape;4289;p161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4290" name="Google Shape;4290;p161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161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292" name="Google Shape;4292;p161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93" name="Google Shape;4293;p161"/>
          <p:cNvGrpSpPr/>
          <p:nvPr/>
        </p:nvGrpSpPr>
        <p:grpSpPr>
          <a:xfrm flipH="1">
            <a:off x="4063657" y="365198"/>
            <a:ext cx="738791" cy="855368"/>
            <a:chOff x="8390004" y="456115"/>
            <a:chExt cx="904162" cy="1046834"/>
          </a:xfrm>
        </p:grpSpPr>
        <p:grpSp>
          <p:nvGrpSpPr>
            <p:cNvPr id="4294" name="Google Shape;4294;p161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4295" name="Google Shape;4295;p161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6" name="Google Shape;4296;p161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7" name="Google Shape;4297;p161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4298" name="Google Shape;4298;p161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9" name="Google Shape;4299;p161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0" name="Google Shape;4300;p161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1" name="Google Shape;4301;p161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2" name="Google Shape;4302;p161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4303" name="Google Shape;4303;p161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4" name="Google Shape;4304;p161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5" name="Google Shape;4305;p161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4306" name="Google Shape;4306;p161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7" name="Google Shape;4307;p161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8" name="Google Shape;4308;p161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4309" name="Google Shape;4309;p161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0" name="Google Shape;4310;p161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1" name="Google Shape;4311;p161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4312" name="Google Shape;4312;p161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3" name="Google Shape;4313;p161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14" name="Google Shape;4314;p161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161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161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7" name="Google Shape;4317;p161"/>
          <p:cNvGrpSpPr/>
          <p:nvPr/>
        </p:nvGrpSpPr>
        <p:grpSpPr>
          <a:xfrm flipH="1">
            <a:off x="4063657" y="358186"/>
            <a:ext cx="738791" cy="855368"/>
            <a:chOff x="8390004" y="456115"/>
            <a:chExt cx="904162" cy="1046834"/>
          </a:xfrm>
        </p:grpSpPr>
        <p:grpSp>
          <p:nvGrpSpPr>
            <p:cNvPr id="4318" name="Google Shape;4318;p161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4319" name="Google Shape;4319;p161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0" name="Google Shape;4320;p161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1" name="Google Shape;4321;p161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4322" name="Google Shape;4322;p161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3" name="Google Shape;4323;p161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24" name="Google Shape;4324;p161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161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26" name="Google Shape;4326;p161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4327" name="Google Shape;4327;p161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8" name="Google Shape;4328;p161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9" name="Google Shape;4329;p161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4330" name="Google Shape;4330;p161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1" name="Google Shape;4331;p161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2" name="Google Shape;4332;p161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4333" name="Google Shape;4333;p161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4" name="Google Shape;4334;p161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5" name="Google Shape;4335;p161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4336" name="Google Shape;4336;p161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7" name="Google Shape;4337;p161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38" name="Google Shape;4338;p161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161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161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1" name="Google Shape;4341;p161"/>
          <p:cNvGrpSpPr/>
          <p:nvPr/>
        </p:nvGrpSpPr>
        <p:grpSpPr>
          <a:xfrm rot="1552225">
            <a:off x="8270609" y="530942"/>
            <a:ext cx="388907" cy="651949"/>
            <a:chOff x="5875210" y="3579589"/>
            <a:chExt cx="504443" cy="845629"/>
          </a:xfrm>
        </p:grpSpPr>
        <p:grpSp>
          <p:nvGrpSpPr>
            <p:cNvPr id="4342" name="Google Shape;4342;p161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4343" name="Google Shape;4343;p161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4344" name="Google Shape;4344;p161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5" name="Google Shape;4345;p161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46" name="Google Shape;4346;p161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4347" name="Google Shape;4347;p161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8" name="Google Shape;4348;p161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49" name="Google Shape;4349;p161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50" name="Google Shape;4350;p161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51" name="Google Shape;4351;p161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4352" name="Google Shape;4352;p161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4353" name="Google Shape;4353;p161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4354" name="Google Shape;4354;p161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5" name="Google Shape;4355;p161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56" name="Google Shape;4356;p161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4357" name="Google Shape;4357;p161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8" name="Google Shape;4358;p161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59" name="Google Shape;4359;p161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4360" name="Google Shape;4360;p161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1" name="Google Shape;4361;p161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62" name="Google Shape;4362;p161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4363" name="Google Shape;4363;p161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4" name="Google Shape;4364;p161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65" name="Google Shape;4365;p161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4366" name="Google Shape;4366;p161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7" name="Google Shape;4367;p161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68" name="Google Shape;4368;p161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4369" name="Google Shape;4369;p161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0" name="Google Shape;4370;p161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71" name="Google Shape;4371;p161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4372" name="Google Shape;4372;p161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3" name="Google Shape;4373;p161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74" name="Google Shape;4374;p161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4375" name="Google Shape;4375;p161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6" name="Google Shape;4376;p161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7" name="Google Shape;4377;p161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4378" name="Google Shape;4378;p161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9" name="Google Shape;4379;p161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0" name="Google Shape;4380;p161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4381" name="Google Shape;4381;p161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2" name="Google Shape;4382;p161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3" name="Google Shape;4383;p161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4384" name="Google Shape;4384;p161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5" name="Google Shape;4385;p161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6" name="Google Shape;4386;p161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4387" name="Google Shape;4387;p161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8" name="Google Shape;4388;p161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9" name="Google Shape;4389;p161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4390" name="Google Shape;4390;p161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161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2" name="Google Shape;4392;p161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4393" name="Google Shape;4393;p161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161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5" name="Google Shape;4395;p161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4396" name="Google Shape;4396;p161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161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8" name="Google Shape;4398;p161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4399" name="Google Shape;4399;p161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161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1" name="Google Shape;4401;p161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4402" name="Google Shape;4402;p161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161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04" name="Google Shape;4404;p161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5" name="Google Shape;4405;p161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6" name="Google Shape;4406;p161"/>
          <p:cNvGrpSpPr/>
          <p:nvPr/>
        </p:nvGrpSpPr>
        <p:grpSpPr>
          <a:xfrm>
            <a:off x="1225686" y="3963315"/>
            <a:ext cx="820353" cy="855397"/>
            <a:chOff x="2451372" y="7926631"/>
            <a:chExt cx="1640705" cy="1710795"/>
          </a:xfrm>
        </p:grpSpPr>
        <p:grpSp>
          <p:nvGrpSpPr>
            <p:cNvPr id="4407" name="Google Shape;4407;p161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4408" name="Google Shape;4408;p161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4409" name="Google Shape;4409;p161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0" name="Google Shape;4410;p161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1" name="Google Shape;4411;p161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4412" name="Google Shape;4412;p161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3" name="Google Shape;4413;p161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4" name="Google Shape;4414;p161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4415" name="Google Shape;4415;p161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6" name="Google Shape;4416;p161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7" name="Google Shape;4417;p161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4418" name="Google Shape;4418;p161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9" name="Google Shape;4419;p161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20" name="Google Shape;4420;p161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4421" name="Google Shape;4421;p161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2" name="Google Shape;4422;p161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23" name="Google Shape;4423;p161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4424" name="Google Shape;4424;p161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4425" name="Google Shape;4425;p161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6" name="Google Shape;4426;p161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27" name="Google Shape;4427;p161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4428" name="Google Shape;4428;p161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9" name="Google Shape;4429;p161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30" name="Google Shape;4430;p161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4431" name="Google Shape;4431;p161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2" name="Google Shape;4432;p161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433" name="Google Shape;4433;p161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34" name="Google Shape;4434;p161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4435" name="Google Shape;4435;p161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4436" name="Google Shape;4436;p161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7" name="Google Shape;4437;p161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38" name="Google Shape;4438;p161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4439" name="Google Shape;4439;p161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0" name="Google Shape;4440;p161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41" name="Google Shape;4441;p161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4442" name="Google Shape;4442;p161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3" name="Google Shape;4443;p161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44" name="Google Shape;4444;p161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4445" name="Google Shape;4445;p161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6" name="Google Shape;4446;p161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47" name="Google Shape;4447;p161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4448" name="Google Shape;4448;p161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9" name="Google Shape;4449;p161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50" name="Google Shape;4450;p161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4451" name="Google Shape;4451;p161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4452" name="Google Shape;4452;p161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3" name="Google Shape;4453;p161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54" name="Google Shape;4454;p161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4455" name="Google Shape;4455;p161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6" name="Google Shape;4456;p161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57" name="Google Shape;4457;p161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4458" name="Google Shape;4458;p161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9" name="Google Shape;4459;p161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460" name="Google Shape;4460;p161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461" name="Google Shape;4461;p161"/>
          <p:cNvGrpSpPr/>
          <p:nvPr/>
        </p:nvGrpSpPr>
        <p:grpSpPr>
          <a:xfrm>
            <a:off x="7536769" y="2137055"/>
            <a:ext cx="738791" cy="855368"/>
            <a:chOff x="8390004" y="456115"/>
            <a:chExt cx="904162" cy="1046834"/>
          </a:xfrm>
        </p:grpSpPr>
        <p:grpSp>
          <p:nvGrpSpPr>
            <p:cNvPr id="4462" name="Google Shape;4462;p161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4463" name="Google Shape;4463;p161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161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5" name="Google Shape;4465;p161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4466" name="Google Shape;4466;p161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161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8" name="Google Shape;4468;p161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9" name="Google Shape;4469;p161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70" name="Google Shape;4470;p161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4471" name="Google Shape;4471;p161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161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3" name="Google Shape;4473;p161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4474" name="Google Shape;4474;p161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5" name="Google Shape;4475;p161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6" name="Google Shape;4476;p161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4477" name="Google Shape;4477;p161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161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9" name="Google Shape;4479;p161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4480" name="Google Shape;4480;p161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161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82" name="Google Shape;4482;p161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3" name="Google Shape;4483;p161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4" name="Google Shape;4484;p161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5" name="Google Shape;4485;p161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4486" name="Google Shape;4486;p161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4487" name="Google Shape;4487;p161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161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9" name="Google Shape;4489;p161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4490" name="Google Shape;4490;p161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161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161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4493" name="Google Shape;4493;p161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161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5" name="Google Shape;4495;p161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4496" name="Google Shape;4496;p161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161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8" name="Google Shape;4498;p161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4499" name="Google Shape;4499;p161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161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1" name="Google Shape;4501;p161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4502" name="Google Shape;4502;p161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161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4" name="Google Shape;4504;p161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4505" name="Google Shape;4505;p161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161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7" name="Google Shape;4507;p161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4508" name="Google Shape;4508;p161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9" name="Google Shape;4509;p161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0" name="Google Shape;4510;p161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4511" name="Google Shape;4511;p161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161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3" name="Google Shape;4513;p161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4514" name="Google Shape;4514;p161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161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6" name="Google Shape;4516;p161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4517" name="Google Shape;4517;p161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161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9" name="Google Shape;4519;p161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4520" name="Google Shape;4520;p161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161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2" name="Google Shape;4522;p161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4523" name="Google Shape;4523;p161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161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5" name="Google Shape;4525;p161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4526" name="Google Shape;4526;p161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7" name="Google Shape;4527;p161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8" name="Google Shape;4528;p161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4529" name="Google Shape;4529;p161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0" name="Google Shape;4530;p161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1" name="Google Shape;4531;p161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4532" name="Google Shape;4532;p161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3" name="Google Shape;4533;p161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4" name="Google Shape;4534;p161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4535" name="Google Shape;4535;p161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6" name="Google Shape;4536;p161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37" name="Google Shape;4537;p161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8" name="Google Shape;4538;p161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4539" name="Google Shape;4539;p161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4540" name="Google Shape;4540;p161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1" name="Google Shape;4541;p161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2" name="Google Shape;4542;p161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4543" name="Google Shape;4543;p161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4" name="Google Shape;4544;p161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5" name="Google Shape;4545;p161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4546" name="Google Shape;4546;p161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7" name="Google Shape;4547;p161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8" name="Google Shape;4548;p161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4549" name="Google Shape;4549;p161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0" name="Google Shape;4550;p161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1" name="Google Shape;4551;p161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4552" name="Google Shape;4552;p161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3" name="Google Shape;4553;p161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4" name="Google Shape;4554;p161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4555" name="Google Shape;4555;p161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6" name="Google Shape;4556;p161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7" name="Google Shape;4557;p161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4558" name="Google Shape;4558;p161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9" name="Google Shape;4559;p161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0" name="Google Shape;4560;p161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4561" name="Google Shape;4561;p161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2" name="Google Shape;4562;p161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3" name="Google Shape;4563;p161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4564" name="Google Shape;4564;p161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5" name="Google Shape;4565;p161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6" name="Google Shape;4566;p161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4567" name="Google Shape;4567;p161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8" name="Google Shape;4568;p161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9" name="Google Shape;4569;p161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4570" name="Google Shape;4570;p161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1" name="Google Shape;4571;p161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2" name="Google Shape;4572;p161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4573" name="Google Shape;4573;p161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4" name="Google Shape;4574;p161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5" name="Google Shape;4575;p161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4576" name="Google Shape;4576;p161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7" name="Google Shape;4577;p161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8" name="Google Shape;4578;p161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4579" name="Google Shape;4579;p161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0" name="Google Shape;4580;p161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1" name="Google Shape;4581;p161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4582" name="Google Shape;4582;p161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3" name="Google Shape;4583;p161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4" name="Google Shape;4584;p161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4585" name="Google Shape;4585;p161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6" name="Google Shape;4586;p161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7" name="Google Shape;4587;p161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4588" name="Google Shape;4588;p161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9" name="Google Shape;4589;p161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90" name="Google Shape;4590;p161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Agenda">
  <p:cSld name="CUSTOM_21_2_1_1_1_1_1_1_1_1_1_1_1">
    <p:spTree>
      <p:nvGrpSpPr>
        <p:cNvPr id="459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" name="Google Shape;4592;p162"/>
          <p:cNvSpPr/>
          <p:nvPr/>
        </p:nvSpPr>
        <p:spPr>
          <a:xfrm>
            <a:off x="487150" y="4120813"/>
            <a:ext cx="8163285" cy="662325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3" name="Google Shape;4593;p162"/>
          <p:cNvSpPr/>
          <p:nvPr/>
        </p:nvSpPr>
        <p:spPr>
          <a:xfrm>
            <a:off x="494913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4" name="Google Shape;4594;p162"/>
          <p:cNvSpPr/>
          <p:nvPr/>
        </p:nvSpPr>
        <p:spPr>
          <a:xfrm>
            <a:off x="2172417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5" name="Google Shape;4595;p162"/>
          <p:cNvSpPr/>
          <p:nvPr/>
        </p:nvSpPr>
        <p:spPr>
          <a:xfrm>
            <a:off x="3849922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6" name="Google Shape;4596;p162"/>
          <p:cNvSpPr/>
          <p:nvPr/>
        </p:nvSpPr>
        <p:spPr>
          <a:xfrm>
            <a:off x="5527427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7" name="Google Shape;4597;p162"/>
          <p:cNvSpPr/>
          <p:nvPr/>
        </p:nvSpPr>
        <p:spPr>
          <a:xfrm>
            <a:off x="7204931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8" name="Google Shape;4598;p162"/>
          <p:cNvSpPr/>
          <p:nvPr/>
        </p:nvSpPr>
        <p:spPr>
          <a:xfrm rot="2876196">
            <a:off x="559991" y="3633310"/>
            <a:ext cx="1128244" cy="1177229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9" name="Google Shape;4599;p162"/>
          <p:cNvSpPr/>
          <p:nvPr/>
        </p:nvSpPr>
        <p:spPr>
          <a:xfrm rot="-2435379">
            <a:off x="7349766" y="925461"/>
            <a:ext cx="1188189" cy="1135288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0" name="Google Shape;4600;p162"/>
          <p:cNvSpPr/>
          <p:nvPr/>
        </p:nvSpPr>
        <p:spPr>
          <a:xfrm rot="-2700000">
            <a:off x="5651763" y="824330"/>
            <a:ext cx="1195453" cy="1207644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1" name="Google Shape;4601;p162"/>
          <p:cNvSpPr/>
          <p:nvPr/>
        </p:nvSpPr>
        <p:spPr>
          <a:xfrm rot="2125079">
            <a:off x="3958591" y="903540"/>
            <a:ext cx="1226791" cy="1049224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2" name="Google Shape;4602;p162"/>
          <p:cNvSpPr/>
          <p:nvPr/>
        </p:nvSpPr>
        <p:spPr>
          <a:xfrm rot="2342554">
            <a:off x="581875" y="856784"/>
            <a:ext cx="1255149" cy="1143253"/>
          </a:xfrm>
          <a:custGeom>
            <a:rect b="b" l="l" r="r" t="t"/>
            <a:pathLst>
              <a:path extrusionOk="0" h="383762" w="421100">
                <a:moveTo>
                  <a:pt x="346036" y="-13"/>
                </a:moveTo>
                <a:lnTo>
                  <a:pt x="366038" y="22942"/>
                </a:lnTo>
                <a:cubicBezTo>
                  <a:pt x="359649" y="27305"/>
                  <a:pt x="354418" y="33153"/>
                  <a:pt x="350798" y="39992"/>
                </a:cubicBezTo>
                <a:cubicBezTo>
                  <a:pt x="357762" y="42107"/>
                  <a:pt x="365286" y="41316"/>
                  <a:pt x="371658" y="37801"/>
                </a:cubicBezTo>
                <a:cubicBezTo>
                  <a:pt x="371128" y="47612"/>
                  <a:pt x="368972" y="57271"/>
                  <a:pt x="365276" y="66376"/>
                </a:cubicBezTo>
                <a:cubicBezTo>
                  <a:pt x="371087" y="65614"/>
                  <a:pt x="388803" y="56851"/>
                  <a:pt x="394709" y="55899"/>
                </a:cubicBezTo>
                <a:cubicBezTo>
                  <a:pt x="398328" y="66853"/>
                  <a:pt x="413759" y="80664"/>
                  <a:pt x="421093" y="96856"/>
                </a:cubicBezTo>
                <a:cubicBezTo>
                  <a:pt x="320509" y="199536"/>
                  <a:pt x="195350" y="287356"/>
                  <a:pt x="85241" y="383749"/>
                </a:cubicBezTo>
                <a:cubicBezTo>
                  <a:pt x="78479" y="380035"/>
                  <a:pt x="72287" y="369367"/>
                  <a:pt x="65525" y="365652"/>
                </a:cubicBezTo>
                <a:lnTo>
                  <a:pt x="77240" y="350031"/>
                </a:lnTo>
                <a:cubicBezTo>
                  <a:pt x="68858" y="352031"/>
                  <a:pt x="55714" y="348507"/>
                  <a:pt x="47332" y="350031"/>
                </a:cubicBezTo>
                <a:cubicBezTo>
                  <a:pt x="54138" y="342887"/>
                  <a:pt x="60026" y="334915"/>
                  <a:pt x="64858" y="326314"/>
                </a:cubicBezTo>
                <a:cubicBezTo>
                  <a:pt x="59429" y="326314"/>
                  <a:pt x="32473" y="328123"/>
                  <a:pt x="28568" y="328505"/>
                </a:cubicBezTo>
                <a:lnTo>
                  <a:pt x="-7" y="295262"/>
                </a:lnTo>
                <a:cubicBezTo>
                  <a:pt x="34092" y="254590"/>
                  <a:pt x="104101" y="197821"/>
                  <a:pt x="133343" y="174009"/>
                </a:cubicBezTo>
                <a:cubicBezTo>
                  <a:pt x="214019" y="109906"/>
                  <a:pt x="265073" y="63900"/>
                  <a:pt x="346036" y="-13"/>
                </a:cubicBez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3" name="Google Shape;4603;p162"/>
          <p:cNvSpPr/>
          <p:nvPr/>
        </p:nvSpPr>
        <p:spPr>
          <a:xfrm rot="-2455020">
            <a:off x="2285901" y="835033"/>
            <a:ext cx="1218247" cy="1186221"/>
          </a:xfrm>
          <a:custGeom>
            <a:rect b="b" l="l" r="r" t="t"/>
            <a:pathLst>
              <a:path extrusionOk="0" h="430434" w="442055">
                <a:moveTo>
                  <a:pt x="68287" y="14941"/>
                </a:moveTo>
                <a:cubicBezTo>
                  <a:pt x="75050" y="21704"/>
                  <a:pt x="81812" y="23895"/>
                  <a:pt x="87337" y="31420"/>
                </a:cubicBezTo>
                <a:cubicBezTo>
                  <a:pt x="79279" y="31172"/>
                  <a:pt x="71459" y="28667"/>
                  <a:pt x="64763" y="24181"/>
                </a:cubicBezTo>
                <a:cubicBezTo>
                  <a:pt x="56476" y="32086"/>
                  <a:pt x="54666" y="33039"/>
                  <a:pt x="46284" y="40945"/>
                </a:cubicBezTo>
                <a:lnTo>
                  <a:pt x="59524" y="54184"/>
                </a:lnTo>
                <a:cubicBezTo>
                  <a:pt x="45332" y="46850"/>
                  <a:pt x="28853" y="52660"/>
                  <a:pt x="26377" y="65805"/>
                </a:cubicBezTo>
                <a:cubicBezTo>
                  <a:pt x="27615" y="67900"/>
                  <a:pt x="40855" y="84855"/>
                  <a:pt x="42093" y="86569"/>
                </a:cubicBezTo>
                <a:cubicBezTo>
                  <a:pt x="33882" y="83902"/>
                  <a:pt x="25472" y="81864"/>
                  <a:pt x="16947" y="80473"/>
                </a:cubicBezTo>
                <a:cubicBezTo>
                  <a:pt x="11899" y="88855"/>
                  <a:pt x="4279" y="94094"/>
                  <a:pt x="-7" y="102000"/>
                </a:cubicBezTo>
                <a:cubicBezTo>
                  <a:pt x="77526" y="171723"/>
                  <a:pt x="342893" y="400228"/>
                  <a:pt x="369277" y="430422"/>
                </a:cubicBezTo>
                <a:lnTo>
                  <a:pt x="389660" y="397180"/>
                </a:lnTo>
                <a:cubicBezTo>
                  <a:pt x="382279" y="394970"/>
                  <a:pt x="375563" y="390941"/>
                  <a:pt x="370134" y="385464"/>
                </a:cubicBezTo>
                <a:cubicBezTo>
                  <a:pt x="375792" y="385578"/>
                  <a:pt x="381412" y="386502"/>
                  <a:pt x="386803" y="388226"/>
                </a:cubicBezTo>
                <a:cubicBezTo>
                  <a:pt x="395213" y="389617"/>
                  <a:pt x="403157" y="383930"/>
                  <a:pt x="404548" y="375520"/>
                </a:cubicBezTo>
                <a:cubicBezTo>
                  <a:pt x="404834" y="373796"/>
                  <a:pt x="404824" y="372043"/>
                  <a:pt x="404519" y="370319"/>
                </a:cubicBezTo>
                <a:cubicBezTo>
                  <a:pt x="396109" y="367271"/>
                  <a:pt x="388375" y="362613"/>
                  <a:pt x="381755" y="356603"/>
                </a:cubicBezTo>
                <a:cubicBezTo>
                  <a:pt x="394089" y="362490"/>
                  <a:pt x="408767" y="360347"/>
                  <a:pt x="418902" y="351174"/>
                </a:cubicBezTo>
                <a:lnTo>
                  <a:pt x="403472" y="336886"/>
                </a:lnTo>
                <a:cubicBezTo>
                  <a:pt x="411530" y="336429"/>
                  <a:pt x="419550" y="338248"/>
                  <a:pt x="426617" y="342125"/>
                </a:cubicBezTo>
                <a:lnTo>
                  <a:pt x="442048" y="317836"/>
                </a:lnTo>
                <a:cubicBezTo>
                  <a:pt x="415930" y="302415"/>
                  <a:pt x="391422" y="284423"/>
                  <a:pt x="368896" y="264115"/>
                </a:cubicBezTo>
                <a:cubicBezTo>
                  <a:pt x="345750" y="243446"/>
                  <a:pt x="139724" y="56851"/>
                  <a:pt x="120579" y="35515"/>
                </a:cubicBezTo>
                <a:cubicBezTo>
                  <a:pt x="114674" y="28943"/>
                  <a:pt x="89909" y="3226"/>
                  <a:pt x="82003" y="-13"/>
                </a:cubicBezTo>
                <a:cubicBezTo>
                  <a:pt x="82098" y="82"/>
                  <a:pt x="73145" y="8941"/>
                  <a:pt x="68287" y="14941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4" name="Google Shape;4604;p162"/>
          <p:cNvGrpSpPr/>
          <p:nvPr/>
        </p:nvGrpSpPr>
        <p:grpSpPr>
          <a:xfrm>
            <a:off x="8219047" y="3903261"/>
            <a:ext cx="692693" cy="820084"/>
            <a:chOff x="15662019" y="7573647"/>
            <a:chExt cx="1385387" cy="1640167"/>
          </a:xfrm>
        </p:grpSpPr>
        <p:grpSp>
          <p:nvGrpSpPr>
            <p:cNvPr id="4605" name="Google Shape;4605;p162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4606" name="Google Shape;4606;p162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4607" name="Google Shape;4607;p162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8" name="Google Shape;4608;p162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09" name="Google Shape;4609;p162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4610" name="Google Shape;4610;p162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1" name="Google Shape;4611;p162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12" name="Google Shape;4612;p162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4613" name="Google Shape;4613;p162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4" name="Google Shape;4614;p162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15" name="Google Shape;4615;p162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4616" name="Google Shape;4616;p162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7" name="Google Shape;4617;p162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18" name="Google Shape;4618;p162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4619" name="Google Shape;4619;p162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0" name="Google Shape;4620;p162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21" name="Google Shape;4621;p162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4622" name="Google Shape;4622;p162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3" name="Google Shape;4623;p162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24" name="Google Shape;4624;p162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4625" name="Google Shape;4625;p162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162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27" name="Google Shape;4627;p162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28" name="Google Shape;4628;p162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4629" name="Google Shape;4629;p162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162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31" name="Google Shape;4631;p162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32" name="Google Shape;4632;p162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4633" name="Google Shape;4633;p162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4634" name="Google Shape;4634;p162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162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36" name="Google Shape;4636;p162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4637" name="Google Shape;4637;p162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162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39" name="Google Shape;4639;p162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4640" name="Google Shape;4640;p162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162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42" name="Google Shape;4642;p162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4643" name="Google Shape;4643;p162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162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45" name="Google Shape;4645;p162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4646" name="Google Shape;4646;p162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162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48" name="Google Shape;4648;p162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4649" name="Google Shape;4649;p162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162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51" name="Google Shape;4651;p162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4652" name="Google Shape;4652;p162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162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54" name="Google Shape;4654;p162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55" name="Google Shape;4655;p162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4656" name="Google Shape;4656;p162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162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58" name="Google Shape;4658;p162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59" name="Google Shape;4659;p162"/>
          <p:cNvGrpSpPr/>
          <p:nvPr/>
        </p:nvGrpSpPr>
        <p:grpSpPr>
          <a:xfrm>
            <a:off x="7743105" y="372356"/>
            <a:ext cx="588375" cy="732636"/>
            <a:chOff x="11575336" y="613749"/>
            <a:chExt cx="1176750" cy="1465271"/>
          </a:xfrm>
        </p:grpSpPr>
        <p:grpSp>
          <p:nvGrpSpPr>
            <p:cNvPr id="4660" name="Google Shape;4660;p162"/>
            <p:cNvGrpSpPr/>
            <p:nvPr/>
          </p:nvGrpSpPr>
          <p:grpSpPr>
            <a:xfrm rot="392636">
              <a:off x="11649302" y="667954"/>
              <a:ext cx="1028819" cy="1356862"/>
              <a:chOff x="4572000" y="3600062"/>
              <a:chExt cx="618078" cy="815155"/>
            </a:xfrm>
          </p:grpSpPr>
          <p:grpSp>
            <p:nvGrpSpPr>
              <p:cNvPr id="4661" name="Google Shape;4661;p162"/>
              <p:cNvGrpSpPr/>
              <p:nvPr/>
            </p:nvGrpSpPr>
            <p:grpSpPr>
              <a:xfrm>
                <a:off x="4572000" y="4024312"/>
                <a:ext cx="618078" cy="390525"/>
                <a:chOff x="4572000" y="4024312"/>
                <a:chExt cx="618078" cy="390525"/>
              </a:xfrm>
            </p:grpSpPr>
            <p:sp>
              <p:nvSpPr>
                <p:cNvPr id="4662" name="Google Shape;4662;p162"/>
                <p:cNvSpPr/>
                <p:nvPr/>
              </p:nvSpPr>
              <p:spPr>
                <a:xfrm>
                  <a:off x="4586287" y="4038599"/>
                  <a:ext cx="589502" cy="362045"/>
                </a:xfrm>
                <a:custGeom>
                  <a:rect b="b" l="l" r="r" t="t"/>
                  <a:pathLst>
                    <a:path extrusionOk="0" h="362045" w="589502">
                      <a:moveTo>
                        <a:pt x="0" y="0"/>
                      </a:moveTo>
                      <a:lnTo>
                        <a:pt x="589502" y="0"/>
                      </a:lnTo>
                      <a:lnTo>
                        <a:pt x="589502" y="362045"/>
                      </a:lnTo>
                      <a:lnTo>
                        <a:pt x="0" y="3620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162"/>
                <p:cNvSpPr/>
                <p:nvPr/>
              </p:nvSpPr>
              <p:spPr>
                <a:xfrm>
                  <a:off x="4572000" y="4024312"/>
                  <a:ext cx="618078" cy="390525"/>
                </a:xfrm>
                <a:custGeom>
                  <a:rect b="b" l="l" r="r" t="t"/>
                  <a:pathLst>
                    <a:path extrusionOk="0" h="390525" w="618078">
                      <a:moveTo>
                        <a:pt x="603885" y="390525"/>
                      </a:moveTo>
                      <a:lnTo>
                        <a:pt x="14288" y="390525"/>
                      </a:lnTo>
                      <a:cubicBezTo>
                        <a:pt x="6382" y="390525"/>
                        <a:pt x="0" y="384143"/>
                        <a:pt x="0" y="3762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603790" y="0"/>
                      </a:lnTo>
                      <a:cubicBezTo>
                        <a:pt x="611696" y="0"/>
                        <a:pt x="618077" y="6382"/>
                        <a:pt x="618077" y="14288"/>
                      </a:cubicBezTo>
                      <a:lnTo>
                        <a:pt x="618077" y="376333"/>
                      </a:lnTo>
                      <a:cubicBezTo>
                        <a:pt x="618172" y="384143"/>
                        <a:pt x="611696" y="390525"/>
                        <a:pt x="603885" y="390525"/>
                      </a:cubicBezTo>
                      <a:close/>
                      <a:moveTo>
                        <a:pt x="28575" y="361950"/>
                      </a:moveTo>
                      <a:lnTo>
                        <a:pt x="589502" y="361950"/>
                      </a:lnTo>
                      <a:lnTo>
                        <a:pt x="589502" y="28575"/>
                      </a:lnTo>
                      <a:lnTo>
                        <a:pt x="28575" y="28575"/>
                      </a:lnTo>
                      <a:lnTo>
                        <a:pt x="28575" y="3619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64" name="Google Shape;4664;p162"/>
              <p:cNvSpPr/>
              <p:nvPr/>
            </p:nvSpPr>
            <p:spPr>
              <a:xfrm>
                <a:off x="4664868" y="3600062"/>
                <a:ext cx="421576" cy="763053"/>
              </a:xfrm>
              <a:custGeom>
                <a:rect b="b" l="l" r="r" t="t"/>
                <a:pathLst>
                  <a:path extrusionOk="0" h="763053" w="421576">
                    <a:moveTo>
                      <a:pt x="407575" y="763053"/>
                    </a:moveTo>
                    <a:lnTo>
                      <a:pt x="324803" y="763053"/>
                    </a:lnTo>
                    <a:cubicBezTo>
                      <a:pt x="317563" y="763053"/>
                      <a:pt x="311467" y="757624"/>
                      <a:pt x="310610" y="750480"/>
                    </a:cubicBezTo>
                    <a:cubicBezTo>
                      <a:pt x="300228" y="664279"/>
                      <a:pt x="289941" y="575411"/>
                      <a:pt x="279559" y="486543"/>
                    </a:cubicBezTo>
                    <a:cubicBezTo>
                      <a:pt x="269176" y="397865"/>
                      <a:pt x="258889" y="309092"/>
                      <a:pt x="248507" y="222986"/>
                    </a:cubicBezTo>
                    <a:cubicBezTo>
                      <a:pt x="247745" y="216318"/>
                      <a:pt x="251650" y="209937"/>
                      <a:pt x="258032" y="207746"/>
                    </a:cubicBezTo>
                    <a:cubicBezTo>
                      <a:pt x="304514" y="191839"/>
                      <a:pt x="335280" y="150215"/>
                      <a:pt x="331184" y="108876"/>
                    </a:cubicBezTo>
                    <a:cubicBezTo>
                      <a:pt x="325946" y="56013"/>
                      <a:pt x="263462" y="30105"/>
                      <a:pt x="220789" y="28676"/>
                    </a:cubicBezTo>
                    <a:cubicBezTo>
                      <a:pt x="174593" y="26961"/>
                      <a:pt x="107251" y="54108"/>
                      <a:pt x="101060" y="109067"/>
                    </a:cubicBezTo>
                    <a:cubicBezTo>
                      <a:pt x="96774" y="147167"/>
                      <a:pt x="123254" y="188029"/>
                      <a:pt x="165449" y="208317"/>
                    </a:cubicBezTo>
                    <a:cubicBezTo>
                      <a:pt x="170783" y="210889"/>
                      <a:pt x="173926" y="216414"/>
                      <a:pt x="173450" y="222319"/>
                    </a:cubicBezTo>
                    <a:cubicBezTo>
                      <a:pt x="166497" y="310616"/>
                      <a:pt x="154210" y="400246"/>
                      <a:pt x="142304" y="486924"/>
                    </a:cubicBezTo>
                    <a:cubicBezTo>
                      <a:pt x="130492" y="573125"/>
                      <a:pt x="118205" y="662374"/>
                      <a:pt x="111347" y="749814"/>
                    </a:cubicBezTo>
                    <a:cubicBezTo>
                      <a:pt x="110776" y="757243"/>
                      <a:pt x="104584" y="762958"/>
                      <a:pt x="97060" y="762958"/>
                    </a:cubicBezTo>
                    <a:lnTo>
                      <a:pt x="14288" y="762958"/>
                    </a:lnTo>
                    <a:cubicBezTo>
                      <a:pt x="6382" y="762958"/>
                      <a:pt x="0" y="756576"/>
                      <a:pt x="0" y="748671"/>
                    </a:cubicBezTo>
                    <a:cubicBezTo>
                      <a:pt x="0" y="740765"/>
                      <a:pt x="6382" y="734383"/>
                      <a:pt x="14288" y="734383"/>
                    </a:cubicBezTo>
                    <a:lnTo>
                      <a:pt x="83820" y="734383"/>
                    </a:lnTo>
                    <a:cubicBezTo>
                      <a:pt x="90868" y="650373"/>
                      <a:pt x="102584" y="565314"/>
                      <a:pt x="113824" y="483018"/>
                    </a:cubicBezTo>
                    <a:cubicBezTo>
                      <a:pt x="125254" y="399865"/>
                      <a:pt x="137065" y="313950"/>
                      <a:pt x="144018" y="229463"/>
                    </a:cubicBezTo>
                    <a:cubicBezTo>
                      <a:pt x="95536" y="202317"/>
                      <a:pt x="67056" y="153739"/>
                      <a:pt x="72390" y="105828"/>
                    </a:cubicBezTo>
                    <a:cubicBezTo>
                      <a:pt x="80105" y="37629"/>
                      <a:pt x="155734" y="-2280"/>
                      <a:pt x="221551" y="101"/>
                    </a:cubicBezTo>
                    <a:cubicBezTo>
                      <a:pt x="274606" y="1911"/>
                      <a:pt x="352520" y="36010"/>
                      <a:pt x="359378" y="106019"/>
                    </a:cubicBezTo>
                    <a:cubicBezTo>
                      <a:pt x="364426" y="156978"/>
                      <a:pt x="330613" y="207651"/>
                      <a:pt x="277939" y="230511"/>
                    </a:cubicBezTo>
                    <a:cubicBezTo>
                      <a:pt x="287846" y="313188"/>
                      <a:pt x="297751" y="398246"/>
                      <a:pt x="307658" y="483209"/>
                    </a:cubicBezTo>
                    <a:cubicBezTo>
                      <a:pt x="317468" y="567696"/>
                      <a:pt x="327374" y="652182"/>
                      <a:pt x="337185" y="734478"/>
                    </a:cubicBezTo>
                    <a:lnTo>
                      <a:pt x="407289" y="734478"/>
                    </a:lnTo>
                    <a:cubicBezTo>
                      <a:pt x="415195" y="734478"/>
                      <a:pt x="421576" y="740860"/>
                      <a:pt x="421576" y="748766"/>
                    </a:cubicBezTo>
                    <a:cubicBezTo>
                      <a:pt x="421576" y="756672"/>
                      <a:pt x="415480" y="763053"/>
                      <a:pt x="407575" y="76305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65" name="Google Shape;4665;p162"/>
              <p:cNvGrpSpPr/>
              <p:nvPr/>
            </p:nvGrpSpPr>
            <p:grpSpPr>
              <a:xfrm>
                <a:off x="4572000" y="4305775"/>
                <a:ext cx="612933" cy="109442"/>
                <a:chOff x="4572000" y="4305775"/>
                <a:chExt cx="612933" cy="109442"/>
              </a:xfrm>
            </p:grpSpPr>
            <p:grpSp>
              <p:nvGrpSpPr>
                <p:cNvPr id="4666" name="Google Shape;4666;p162"/>
                <p:cNvGrpSpPr/>
                <p:nvPr/>
              </p:nvGrpSpPr>
              <p:grpSpPr>
                <a:xfrm>
                  <a:off x="4572000" y="4305775"/>
                  <a:ext cx="156114" cy="109442"/>
                  <a:chOff x="4572000" y="4305775"/>
                  <a:chExt cx="156114" cy="109442"/>
                </a:xfrm>
              </p:grpSpPr>
              <p:sp>
                <p:nvSpPr>
                  <p:cNvPr id="4667" name="Google Shape;4667;p162"/>
                  <p:cNvSpPr/>
                  <p:nvPr/>
                </p:nvSpPr>
                <p:spPr>
                  <a:xfrm>
                    <a:off x="458628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8" name="Google Shape;4668;p162"/>
                  <p:cNvSpPr/>
                  <p:nvPr/>
                </p:nvSpPr>
                <p:spPr>
                  <a:xfrm>
                    <a:off x="4572000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69" name="Google Shape;4669;p162"/>
                <p:cNvGrpSpPr/>
                <p:nvPr/>
              </p:nvGrpSpPr>
              <p:grpSpPr>
                <a:xfrm>
                  <a:off x="4800409" y="4305775"/>
                  <a:ext cx="156114" cy="109442"/>
                  <a:chOff x="4800409" y="4305775"/>
                  <a:chExt cx="156114" cy="109442"/>
                </a:xfrm>
              </p:grpSpPr>
              <p:sp>
                <p:nvSpPr>
                  <p:cNvPr id="4670" name="Google Shape;4670;p162"/>
                  <p:cNvSpPr/>
                  <p:nvPr/>
                </p:nvSpPr>
                <p:spPr>
                  <a:xfrm>
                    <a:off x="481469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1" name="Google Shape;4671;p162"/>
                  <p:cNvSpPr/>
                  <p:nvPr/>
                </p:nvSpPr>
                <p:spPr>
                  <a:xfrm>
                    <a:off x="480040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72" name="Google Shape;4672;p162"/>
                <p:cNvGrpSpPr/>
                <p:nvPr/>
              </p:nvGrpSpPr>
              <p:grpSpPr>
                <a:xfrm>
                  <a:off x="5028819" y="4305775"/>
                  <a:ext cx="156114" cy="109442"/>
                  <a:chOff x="5028819" y="4305775"/>
                  <a:chExt cx="156114" cy="109442"/>
                </a:xfrm>
              </p:grpSpPr>
              <p:sp>
                <p:nvSpPr>
                  <p:cNvPr id="4673" name="Google Shape;4673;p162"/>
                  <p:cNvSpPr/>
                  <p:nvPr/>
                </p:nvSpPr>
                <p:spPr>
                  <a:xfrm>
                    <a:off x="5043201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4" name="Google Shape;4674;p162"/>
                  <p:cNvSpPr/>
                  <p:nvPr/>
                </p:nvSpPr>
                <p:spPr>
                  <a:xfrm>
                    <a:off x="502881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670" y="80867"/>
                        </a:moveTo>
                        <a:lnTo>
                          <a:pt x="127635" y="80867"/>
                        </a:lnTo>
                        <a:lnTo>
                          <a:pt x="127635" y="28575"/>
                        </a:lnTo>
                        <a:lnTo>
                          <a:pt x="28670" y="28575"/>
                        </a:lnTo>
                        <a:lnTo>
                          <a:pt x="2867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675" name="Google Shape;4675;p162"/>
              <p:cNvSpPr/>
              <p:nvPr/>
            </p:nvSpPr>
            <p:spPr>
              <a:xfrm>
                <a:off x="4586287" y="4043362"/>
                <a:ext cx="142875" cy="361950"/>
              </a:xfrm>
              <a:custGeom>
                <a:rect b="b" l="l" r="r" t="t"/>
                <a:pathLst>
                  <a:path extrusionOk="0" h="361950" w="142875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6" name="Google Shape;4676;p162"/>
            <p:cNvGrpSpPr/>
            <p:nvPr/>
          </p:nvGrpSpPr>
          <p:grpSpPr>
            <a:xfrm rot="392636">
              <a:off x="11649302" y="667954"/>
              <a:ext cx="1028819" cy="1356862"/>
              <a:chOff x="4572000" y="3600062"/>
              <a:chExt cx="618078" cy="815155"/>
            </a:xfrm>
          </p:grpSpPr>
          <p:grpSp>
            <p:nvGrpSpPr>
              <p:cNvPr id="4677" name="Google Shape;4677;p162"/>
              <p:cNvGrpSpPr/>
              <p:nvPr/>
            </p:nvGrpSpPr>
            <p:grpSpPr>
              <a:xfrm>
                <a:off x="4572000" y="4024312"/>
                <a:ext cx="618078" cy="390525"/>
                <a:chOff x="4572000" y="4024312"/>
                <a:chExt cx="618078" cy="390525"/>
              </a:xfrm>
            </p:grpSpPr>
            <p:sp>
              <p:nvSpPr>
                <p:cNvPr id="4678" name="Google Shape;4678;p162"/>
                <p:cNvSpPr/>
                <p:nvPr/>
              </p:nvSpPr>
              <p:spPr>
                <a:xfrm>
                  <a:off x="4586287" y="4038599"/>
                  <a:ext cx="589502" cy="362045"/>
                </a:xfrm>
                <a:custGeom>
                  <a:rect b="b" l="l" r="r" t="t"/>
                  <a:pathLst>
                    <a:path extrusionOk="0" h="362045" w="589502">
                      <a:moveTo>
                        <a:pt x="0" y="0"/>
                      </a:moveTo>
                      <a:lnTo>
                        <a:pt x="589502" y="0"/>
                      </a:lnTo>
                      <a:lnTo>
                        <a:pt x="589502" y="362045"/>
                      </a:lnTo>
                      <a:lnTo>
                        <a:pt x="0" y="36204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162"/>
                <p:cNvSpPr/>
                <p:nvPr/>
              </p:nvSpPr>
              <p:spPr>
                <a:xfrm>
                  <a:off x="4572000" y="4024312"/>
                  <a:ext cx="618078" cy="390525"/>
                </a:xfrm>
                <a:custGeom>
                  <a:rect b="b" l="l" r="r" t="t"/>
                  <a:pathLst>
                    <a:path extrusionOk="0" h="390525" w="618078">
                      <a:moveTo>
                        <a:pt x="603885" y="390525"/>
                      </a:moveTo>
                      <a:lnTo>
                        <a:pt x="14288" y="390525"/>
                      </a:lnTo>
                      <a:cubicBezTo>
                        <a:pt x="6382" y="390525"/>
                        <a:pt x="0" y="384143"/>
                        <a:pt x="0" y="3762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603790" y="0"/>
                      </a:lnTo>
                      <a:cubicBezTo>
                        <a:pt x="611696" y="0"/>
                        <a:pt x="618077" y="6382"/>
                        <a:pt x="618077" y="14288"/>
                      </a:cubicBezTo>
                      <a:lnTo>
                        <a:pt x="618077" y="376333"/>
                      </a:lnTo>
                      <a:cubicBezTo>
                        <a:pt x="618172" y="384143"/>
                        <a:pt x="611696" y="390525"/>
                        <a:pt x="603885" y="390525"/>
                      </a:cubicBezTo>
                      <a:close/>
                      <a:moveTo>
                        <a:pt x="28575" y="361950"/>
                      </a:moveTo>
                      <a:lnTo>
                        <a:pt x="589502" y="361950"/>
                      </a:lnTo>
                      <a:lnTo>
                        <a:pt x="589502" y="28575"/>
                      </a:lnTo>
                      <a:lnTo>
                        <a:pt x="28575" y="28575"/>
                      </a:lnTo>
                      <a:lnTo>
                        <a:pt x="28575" y="3619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80" name="Google Shape;4680;p162"/>
              <p:cNvSpPr/>
              <p:nvPr/>
            </p:nvSpPr>
            <p:spPr>
              <a:xfrm>
                <a:off x="4664868" y="3600062"/>
                <a:ext cx="421576" cy="763053"/>
              </a:xfrm>
              <a:custGeom>
                <a:rect b="b" l="l" r="r" t="t"/>
                <a:pathLst>
                  <a:path extrusionOk="0" h="763053" w="421576">
                    <a:moveTo>
                      <a:pt x="407575" y="763053"/>
                    </a:moveTo>
                    <a:lnTo>
                      <a:pt x="324803" y="763053"/>
                    </a:lnTo>
                    <a:cubicBezTo>
                      <a:pt x="317563" y="763053"/>
                      <a:pt x="311467" y="757624"/>
                      <a:pt x="310610" y="750480"/>
                    </a:cubicBezTo>
                    <a:cubicBezTo>
                      <a:pt x="300228" y="664279"/>
                      <a:pt x="289941" y="575411"/>
                      <a:pt x="279559" y="486543"/>
                    </a:cubicBezTo>
                    <a:cubicBezTo>
                      <a:pt x="269176" y="397865"/>
                      <a:pt x="258889" y="309092"/>
                      <a:pt x="248507" y="222986"/>
                    </a:cubicBezTo>
                    <a:cubicBezTo>
                      <a:pt x="247745" y="216318"/>
                      <a:pt x="251650" y="209937"/>
                      <a:pt x="258032" y="207746"/>
                    </a:cubicBezTo>
                    <a:cubicBezTo>
                      <a:pt x="304514" y="191839"/>
                      <a:pt x="335280" y="150215"/>
                      <a:pt x="331184" y="108876"/>
                    </a:cubicBezTo>
                    <a:cubicBezTo>
                      <a:pt x="325946" y="56013"/>
                      <a:pt x="263462" y="30105"/>
                      <a:pt x="220789" y="28676"/>
                    </a:cubicBezTo>
                    <a:cubicBezTo>
                      <a:pt x="174593" y="26961"/>
                      <a:pt x="107251" y="54108"/>
                      <a:pt x="101060" y="109067"/>
                    </a:cubicBezTo>
                    <a:cubicBezTo>
                      <a:pt x="96774" y="147167"/>
                      <a:pt x="123254" y="188029"/>
                      <a:pt x="165449" y="208317"/>
                    </a:cubicBezTo>
                    <a:cubicBezTo>
                      <a:pt x="170783" y="210889"/>
                      <a:pt x="173926" y="216414"/>
                      <a:pt x="173450" y="222319"/>
                    </a:cubicBezTo>
                    <a:cubicBezTo>
                      <a:pt x="166497" y="310616"/>
                      <a:pt x="154210" y="400246"/>
                      <a:pt x="142304" y="486924"/>
                    </a:cubicBezTo>
                    <a:cubicBezTo>
                      <a:pt x="130492" y="573125"/>
                      <a:pt x="118205" y="662374"/>
                      <a:pt x="111347" y="749814"/>
                    </a:cubicBezTo>
                    <a:cubicBezTo>
                      <a:pt x="110776" y="757243"/>
                      <a:pt x="104584" y="762958"/>
                      <a:pt x="97060" y="762958"/>
                    </a:cubicBezTo>
                    <a:lnTo>
                      <a:pt x="14288" y="762958"/>
                    </a:lnTo>
                    <a:cubicBezTo>
                      <a:pt x="6382" y="762958"/>
                      <a:pt x="0" y="756576"/>
                      <a:pt x="0" y="748671"/>
                    </a:cubicBezTo>
                    <a:cubicBezTo>
                      <a:pt x="0" y="740765"/>
                      <a:pt x="6382" y="734383"/>
                      <a:pt x="14288" y="734383"/>
                    </a:cubicBezTo>
                    <a:lnTo>
                      <a:pt x="83820" y="734383"/>
                    </a:lnTo>
                    <a:cubicBezTo>
                      <a:pt x="90868" y="650373"/>
                      <a:pt x="102584" y="565314"/>
                      <a:pt x="113824" y="483018"/>
                    </a:cubicBezTo>
                    <a:cubicBezTo>
                      <a:pt x="125254" y="399865"/>
                      <a:pt x="137065" y="313950"/>
                      <a:pt x="144018" y="229463"/>
                    </a:cubicBezTo>
                    <a:cubicBezTo>
                      <a:pt x="95536" y="202317"/>
                      <a:pt x="67056" y="153739"/>
                      <a:pt x="72390" y="105828"/>
                    </a:cubicBezTo>
                    <a:cubicBezTo>
                      <a:pt x="80105" y="37629"/>
                      <a:pt x="155734" y="-2280"/>
                      <a:pt x="221551" y="101"/>
                    </a:cubicBezTo>
                    <a:cubicBezTo>
                      <a:pt x="274606" y="1911"/>
                      <a:pt x="352520" y="36010"/>
                      <a:pt x="359378" y="106019"/>
                    </a:cubicBezTo>
                    <a:cubicBezTo>
                      <a:pt x="364426" y="156978"/>
                      <a:pt x="330613" y="207651"/>
                      <a:pt x="277939" y="230511"/>
                    </a:cubicBezTo>
                    <a:cubicBezTo>
                      <a:pt x="287846" y="313188"/>
                      <a:pt x="297751" y="398246"/>
                      <a:pt x="307658" y="483209"/>
                    </a:cubicBezTo>
                    <a:cubicBezTo>
                      <a:pt x="317468" y="567696"/>
                      <a:pt x="327374" y="652182"/>
                      <a:pt x="337185" y="734478"/>
                    </a:cubicBezTo>
                    <a:lnTo>
                      <a:pt x="407289" y="734478"/>
                    </a:lnTo>
                    <a:cubicBezTo>
                      <a:pt x="415195" y="734478"/>
                      <a:pt x="421576" y="740860"/>
                      <a:pt x="421576" y="748766"/>
                    </a:cubicBezTo>
                    <a:cubicBezTo>
                      <a:pt x="421576" y="756672"/>
                      <a:pt x="415480" y="763053"/>
                      <a:pt x="407575" y="7630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81" name="Google Shape;4681;p162"/>
              <p:cNvGrpSpPr/>
              <p:nvPr/>
            </p:nvGrpSpPr>
            <p:grpSpPr>
              <a:xfrm>
                <a:off x="4572000" y="4305775"/>
                <a:ext cx="612933" cy="109442"/>
                <a:chOff x="4572000" y="4305775"/>
                <a:chExt cx="612933" cy="109442"/>
              </a:xfrm>
            </p:grpSpPr>
            <p:grpSp>
              <p:nvGrpSpPr>
                <p:cNvPr id="4682" name="Google Shape;4682;p162"/>
                <p:cNvGrpSpPr/>
                <p:nvPr/>
              </p:nvGrpSpPr>
              <p:grpSpPr>
                <a:xfrm>
                  <a:off x="4572000" y="4305775"/>
                  <a:ext cx="156114" cy="109442"/>
                  <a:chOff x="4572000" y="4305775"/>
                  <a:chExt cx="156114" cy="109442"/>
                </a:xfrm>
              </p:grpSpPr>
              <p:sp>
                <p:nvSpPr>
                  <p:cNvPr id="4683" name="Google Shape;4683;p162"/>
                  <p:cNvSpPr/>
                  <p:nvPr/>
                </p:nvSpPr>
                <p:spPr>
                  <a:xfrm>
                    <a:off x="458628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4" name="Google Shape;4684;p162"/>
                  <p:cNvSpPr/>
                  <p:nvPr/>
                </p:nvSpPr>
                <p:spPr>
                  <a:xfrm>
                    <a:off x="4572000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85" name="Google Shape;4685;p162"/>
                <p:cNvGrpSpPr/>
                <p:nvPr/>
              </p:nvGrpSpPr>
              <p:grpSpPr>
                <a:xfrm>
                  <a:off x="4800409" y="4305775"/>
                  <a:ext cx="156114" cy="109442"/>
                  <a:chOff x="4800409" y="4305775"/>
                  <a:chExt cx="156114" cy="109442"/>
                </a:xfrm>
              </p:grpSpPr>
              <p:sp>
                <p:nvSpPr>
                  <p:cNvPr id="4686" name="Google Shape;4686;p162"/>
                  <p:cNvSpPr/>
                  <p:nvPr/>
                </p:nvSpPr>
                <p:spPr>
                  <a:xfrm>
                    <a:off x="481469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7" name="Google Shape;4687;p162"/>
                  <p:cNvSpPr/>
                  <p:nvPr/>
                </p:nvSpPr>
                <p:spPr>
                  <a:xfrm>
                    <a:off x="480040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88" name="Google Shape;4688;p162"/>
                <p:cNvGrpSpPr/>
                <p:nvPr/>
              </p:nvGrpSpPr>
              <p:grpSpPr>
                <a:xfrm>
                  <a:off x="5028819" y="4305775"/>
                  <a:ext cx="156114" cy="109442"/>
                  <a:chOff x="5028819" y="4305775"/>
                  <a:chExt cx="156114" cy="109442"/>
                </a:xfrm>
              </p:grpSpPr>
              <p:sp>
                <p:nvSpPr>
                  <p:cNvPr id="4689" name="Google Shape;4689;p162"/>
                  <p:cNvSpPr/>
                  <p:nvPr/>
                </p:nvSpPr>
                <p:spPr>
                  <a:xfrm>
                    <a:off x="5043201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162"/>
                  <p:cNvSpPr/>
                  <p:nvPr/>
                </p:nvSpPr>
                <p:spPr>
                  <a:xfrm>
                    <a:off x="502881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670" y="80867"/>
                        </a:moveTo>
                        <a:lnTo>
                          <a:pt x="127635" y="80867"/>
                        </a:lnTo>
                        <a:lnTo>
                          <a:pt x="127635" y="28575"/>
                        </a:lnTo>
                        <a:lnTo>
                          <a:pt x="28670" y="28575"/>
                        </a:lnTo>
                        <a:lnTo>
                          <a:pt x="28670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691" name="Google Shape;4691;p162"/>
              <p:cNvSpPr/>
              <p:nvPr/>
            </p:nvSpPr>
            <p:spPr>
              <a:xfrm>
                <a:off x="4586287" y="4043362"/>
                <a:ext cx="142875" cy="361950"/>
              </a:xfrm>
              <a:custGeom>
                <a:rect b="b" l="l" r="r" t="t"/>
                <a:pathLst>
                  <a:path extrusionOk="0" h="361950" w="142875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92" name="Google Shape;4692;p162"/>
          <p:cNvGrpSpPr/>
          <p:nvPr/>
        </p:nvGrpSpPr>
        <p:grpSpPr>
          <a:xfrm rot="-1353279">
            <a:off x="349010" y="295142"/>
            <a:ext cx="768235" cy="710611"/>
            <a:chOff x="5140976" y="802510"/>
            <a:chExt cx="1536327" cy="1421090"/>
          </a:xfrm>
        </p:grpSpPr>
        <p:grpSp>
          <p:nvGrpSpPr>
            <p:cNvPr id="4693" name="Google Shape;4693;p162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4694" name="Google Shape;4694;p162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4695" name="Google Shape;4695;p162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162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97" name="Google Shape;4697;p162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4698" name="Google Shape;4698;p162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9" name="Google Shape;4699;p162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00" name="Google Shape;4700;p162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4701" name="Google Shape;4701;p162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2" name="Google Shape;4702;p162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03" name="Google Shape;4703;p162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4704" name="Google Shape;4704;p162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5" name="Google Shape;4705;p162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06" name="Google Shape;4706;p162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4707" name="Google Shape;4707;p162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8" name="Google Shape;4708;p162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09" name="Google Shape;4709;p162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4710" name="Google Shape;4710;p162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1" name="Google Shape;4711;p162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12" name="Google Shape;4712;p162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4713" name="Google Shape;4713;p162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4" name="Google Shape;4714;p162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15" name="Google Shape;4715;p162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4716" name="Google Shape;4716;p162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7" name="Google Shape;4717;p162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18" name="Google Shape;4718;p162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4719" name="Google Shape;4719;p162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0" name="Google Shape;4720;p162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21" name="Google Shape;4721;p162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4722" name="Google Shape;4722;p162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3" name="Google Shape;4723;p162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24" name="Google Shape;4724;p162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4725" name="Google Shape;4725;p162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6" name="Google Shape;4726;p162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27" name="Google Shape;4727;p162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4728" name="Google Shape;4728;p162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9" name="Google Shape;4729;p162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30" name="Google Shape;4730;p162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4731" name="Google Shape;4731;p162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2" name="Google Shape;4732;p162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33" name="Google Shape;4733;p162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4734" name="Google Shape;4734;p162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5" name="Google Shape;4735;p162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36" name="Google Shape;4736;p162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4737" name="Google Shape;4737;p162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8" name="Google Shape;4738;p162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39" name="Google Shape;4739;p162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4740" name="Google Shape;4740;p162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1" name="Google Shape;4741;p162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42" name="Google Shape;4742;p162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4743" name="Google Shape;4743;p162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4" name="Google Shape;4744;p162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745" name="Google Shape;4745;p162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6" name="Google Shape;4746;p162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4747" name="Google Shape;4747;p162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4748" name="Google Shape;4748;p162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9" name="Google Shape;4749;p162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50" name="Google Shape;4750;p162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4751" name="Google Shape;4751;p162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2" name="Google Shape;4752;p162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53" name="Google Shape;4753;p162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4754" name="Google Shape;4754;p162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5" name="Google Shape;4755;p162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56" name="Google Shape;4756;p162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4757" name="Google Shape;4757;p162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8" name="Google Shape;4758;p162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59" name="Google Shape;4759;p162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4760" name="Google Shape;4760;p162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1" name="Google Shape;4761;p162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62" name="Google Shape;4762;p162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4763" name="Google Shape;4763;p162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4" name="Google Shape;4764;p162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65" name="Google Shape;4765;p162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4766" name="Google Shape;4766;p162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7" name="Google Shape;4767;p162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68" name="Google Shape;4768;p162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4769" name="Google Shape;4769;p162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0" name="Google Shape;4770;p162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71" name="Google Shape;4771;p162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4772" name="Google Shape;4772;p162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3" name="Google Shape;4773;p162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74" name="Google Shape;4774;p162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4775" name="Google Shape;4775;p162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6" name="Google Shape;4776;p162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77" name="Google Shape;4777;p162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4778" name="Google Shape;4778;p162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9" name="Google Shape;4779;p162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80" name="Google Shape;4780;p162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4781" name="Google Shape;4781;p162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2" name="Google Shape;4782;p162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83" name="Google Shape;4783;p162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4784" name="Google Shape;4784;p162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5" name="Google Shape;4785;p162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86" name="Google Shape;4786;p162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4787" name="Google Shape;4787;p162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8" name="Google Shape;4788;p162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89" name="Google Shape;4789;p162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4790" name="Google Shape;4790;p162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1" name="Google Shape;4791;p162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92" name="Google Shape;4792;p162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4793" name="Google Shape;4793;p162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4" name="Google Shape;4794;p162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95" name="Google Shape;4795;p162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4796" name="Google Shape;4796;p162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7" name="Google Shape;4797;p162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798" name="Google Shape;4798;p162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99" name="Google Shape;4799;p162"/>
          <p:cNvGrpSpPr/>
          <p:nvPr/>
        </p:nvGrpSpPr>
        <p:grpSpPr>
          <a:xfrm>
            <a:off x="474" y="1576162"/>
            <a:ext cx="588373" cy="686800"/>
            <a:chOff x="8127313" y="716372"/>
            <a:chExt cx="1477581" cy="1724761"/>
          </a:xfrm>
        </p:grpSpPr>
        <p:grpSp>
          <p:nvGrpSpPr>
            <p:cNvPr id="4800" name="Google Shape;4800;p162"/>
            <p:cNvGrpSpPr/>
            <p:nvPr/>
          </p:nvGrpSpPr>
          <p:grpSpPr>
            <a:xfrm flipH="1">
              <a:off x="8127313" y="730397"/>
              <a:ext cx="1477581" cy="1710736"/>
              <a:chOff x="8390004" y="456115"/>
              <a:chExt cx="904162" cy="1046834"/>
            </a:xfrm>
          </p:grpSpPr>
          <p:grpSp>
            <p:nvGrpSpPr>
              <p:cNvPr id="4801" name="Google Shape;4801;p162"/>
              <p:cNvGrpSpPr/>
              <p:nvPr/>
            </p:nvGrpSpPr>
            <p:grpSpPr>
              <a:xfrm>
                <a:off x="8390004" y="1344626"/>
                <a:ext cx="193429" cy="158323"/>
                <a:chOff x="8390004" y="1344626"/>
                <a:chExt cx="193429" cy="158323"/>
              </a:xfrm>
            </p:grpSpPr>
            <p:sp>
              <p:nvSpPr>
                <p:cNvPr id="4802" name="Google Shape;4802;p162"/>
                <p:cNvSpPr/>
                <p:nvPr/>
              </p:nvSpPr>
              <p:spPr>
                <a:xfrm>
                  <a:off x="8404193" y="1358836"/>
                  <a:ext cx="164687" cy="129825"/>
                </a:xfrm>
                <a:custGeom>
                  <a:rect b="b" l="l" r="r" t="t"/>
                  <a:pathLst>
                    <a:path extrusionOk="0" h="129825" w="164687">
                      <a:moveTo>
                        <a:pt x="94012" y="0"/>
                      </a:moveTo>
                      <a:lnTo>
                        <a:pt x="0" y="122396"/>
                      </a:lnTo>
                      <a:lnTo>
                        <a:pt x="106680" y="129826"/>
                      </a:lnTo>
                      <a:lnTo>
                        <a:pt x="164687" y="54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3" name="Google Shape;4803;p162"/>
                <p:cNvSpPr/>
                <p:nvPr/>
              </p:nvSpPr>
              <p:spPr>
                <a:xfrm>
                  <a:off x="8390004" y="1344626"/>
                  <a:ext cx="193429" cy="158323"/>
                </a:xfrm>
                <a:custGeom>
                  <a:rect b="b" l="l" r="r" t="t"/>
                  <a:pathLst>
                    <a:path extrusionOk="0" h="158323" w="193429">
                      <a:moveTo>
                        <a:pt x="120869" y="158323"/>
                      </a:moveTo>
                      <a:cubicBezTo>
                        <a:pt x="120488" y="158323"/>
                        <a:pt x="120202" y="158323"/>
                        <a:pt x="119916" y="158323"/>
                      </a:cubicBezTo>
                      <a:lnTo>
                        <a:pt x="13236" y="150894"/>
                      </a:lnTo>
                      <a:cubicBezTo>
                        <a:pt x="7998" y="150513"/>
                        <a:pt x="3330" y="147274"/>
                        <a:pt x="1235" y="142511"/>
                      </a:cubicBezTo>
                      <a:cubicBezTo>
                        <a:pt x="-861" y="137749"/>
                        <a:pt x="-289" y="132129"/>
                        <a:pt x="2950" y="127938"/>
                      </a:cubicBezTo>
                      <a:lnTo>
                        <a:pt x="97057" y="5542"/>
                      </a:lnTo>
                      <a:cubicBezTo>
                        <a:pt x="99343" y="2494"/>
                        <a:pt x="102771" y="589"/>
                        <a:pt x="106582" y="113"/>
                      </a:cubicBezTo>
                      <a:cubicBezTo>
                        <a:pt x="110296" y="-364"/>
                        <a:pt x="114106" y="684"/>
                        <a:pt x="117154" y="2970"/>
                      </a:cubicBezTo>
                      <a:lnTo>
                        <a:pt x="187830" y="57263"/>
                      </a:lnTo>
                      <a:cubicBezTo>
                        <a:pt x="194116" y="62025"/>
                        <a:pt x="195259" y="71074"/>
                        <a:pt x="190497" y="77265"/>
                      </a:cubicBezTo>
                      <a:lnTo>
                        <a:pt x="132394" y="152798"/>
                      </a:lnTo>
                      <a:cubicBezTo>
                        <a:pt x="129441" y="156227"/>
                        <a:pt x="125250" y="158323"/>
                        <a:pt x="120869" y="158323"/>
                      </a:cubicBezTo>
                      <a:close/>
                      <a:moveTo>
                        <a:pt x="41716" y="124128"/>
                      </a:moveTo>
                      <a:lnTo>
                        <a:pt x="114202" y="129177"/>
                      </a:lnTo>
                      <a:lnTo>
                        <a:pt x="158874" y="71074"/>
                      </a:lnTo>
                      <a:lnTo>
                        <a:pt x="110867" y="34117"/>
                      </a:lnTo>
                      <a:lnTo>
                        <a:pt x="41716" y="124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04" name="Google Shape;4804;p162"/>
              <p:cNvGrpSpPr/>
              <p:nvPr/>
            </p:nvGrpSpPr>
            <p:grpSpPr>
              <a:xfrm>
                <a:off x="8437418" y="1249718"/>
                <a:ext cx="235873" cy="221893"/>
                <a:chOff x="8437418" y="1249718"/>
                <a:chExt cx="235873" cy="221893"/>
              </a:xfrm>
            </p:grpSpPr>
            <p:sp>
              <p:nvSpPr>
                <p:cNvPr id="4805" name="Google Shape;4805;p162"/>
                <p:cNvSpPr/>
                <p:nvPr/>
              </p:nvSpPr>
              <p:spPr>
                <a:xfrm rot="-3144837">
                  <a:off x="8502712" y="1270078"/>
                  <a:ext cx="104782" cy="180987"/>
                </a:xfrm>
                <a:custGeom>
                  <a:rect b="b" l="l" r="r" t="t"/>
                  <a:pathLst>
                    <a:path extrusionOk="0" h="180973" w="104774">
                      <a:moveTo>
                        <a:pt x="0" y="0"/>
                      </a:moveTo>
                      <a:lnTo>
                        <a:pt x="104774" y="0"/>
                      </a:lnTo>
                      <a:lnTo>
                        <a:pt x="104774" y="180974"/>
                      </a:lnTo>
                      <a:lnTo>
                        <a:pt x="0" y="1809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6" name="Google Shape;4806;p162"/>
                <p:cNvSpPr/>
                <p:nvPr/>
              </p:nvSpPr>
              <p:spPr>
                <a:xfrm>
                  <a:off x="8437418" y="1249718"/>
                  <a:ext cx="235873" cy="221893"/>
                </a:xfrm>
                <a:custGeom>
                  <a:rect b="b" l="l" r="r" t="t"/>
                  <a:pathLst>
                    <a:path extrusionOk="0" h="221893" w="235873">
                      <a:moveTo>
                        <a:pt x="157656" y="221893"/>
                      </a:moveTo>
                      <a:cubicBezTo>
                        <a:pt x="154608" y="221893"/>
                        <a:pt x="151560" y="220941"/>
                        <a:pt x="148989" y="218941"/>
                      </a:cubicBezTo>
                      <a:lnTo>
                        <a:pt x="5542" y="108641"/>
                      </a:lnTo>
                      <a:cubicBezTo>
                        <a:pt x="2494" y="106355"/>
                        <a:pt x="589" y="102926"/>
                        <a:pt x="113" y="99211"/>
                      </a:cubicBezTo>
                      <a:cubicBezTo>
                        <a:pt x="-363" y="95497"/>
                        <a:pt x="684" y="91687"/>
                        <a:pt x="2970" y="88639"/>
                      </a:cubicBezTo>
                      <a:lnTo>
                        <a:pt x="66883" y="5581"/>
                      </a:lnTo>
                      <a:cubicBezTo>
                        <a:pt x="71740" y="-706"/>
                        <a:pt x="80694" y="-1849"/>
                        <a:pt x="86885" y="3009"/>
                      </a:cubicBezTo>
                      <a:lnTo>
                        <a:pt x="230332" y="113308"/>
                      </a:lnTo>
                      <a:cubicBezTo>
                        <a:pt x="233380" y="115594"/>
                        <a:pt x="235285" y="119023"/>
                        <a:pt x="235761" y="122738"/>
                      </a:cubicBezTo>
                      <a:cubicBezTo>
                        <a:pt x="236237" y="126453"/>
                        <a:pt x="235190" y="130263"/>
                        <a:pt x="232904" y="133311"/>
                      </a:cubicBezTo>
                      <a:lnTo>
                        <a:pt x="168991" y="216369"/>
                      </a:lnTo>
                      <a:cubicBezTo>
                        <a:pt x="166133" y="219893"/>
                        <a:pt x="161847" y="221893"/>
                        <a:pt x="157656" y="221893"/>
                      </a:cubicBezTo>
                      <a:close/>
                      <a:moveTo>
                        <a:pt x="34212" y="94639"/>
                      </a:moveTo>
                      <a:lnTo>
                        <a:pt x="154989" y="187508"/>
                      </a:lnTo>
                      <a:lnTo>
                        <a:pt x="201471" y="127120"/>
                      </a:lnTo>
                      <a:lnTo>
                        <a:pt x="80694" y="34251"/>
                      </a:lnTo>
                      <a:lnTo>
                        <a:pt x="34212" y="94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07" name="Google Shape;4807;p162"/>
              <p:cNvSpPr/>
              <p:nvPr/>
            </p:nvSpPr>
            <p:spPr>
              <a:xfrm>
                <a:off x="8403145" y="1357978"/>
                <a:ext cx="131254" cy="126301"/>
              </a:xfrm>
              <a:custGeom>
                <a:rect b="b" l="l" r="r" t="t"/>
                <a:pathLst>
                  <a:path extrusionOk="0" h="126301" w="131254">
                    <a:moveTo>
                      <a:pt x="131255" y="28480"/>
                    </a:moveTo>
                    <a:lnTo>
                      <a:pt x="56007" y="126302"/>
                    </a:lnTo>
                    <a:lnTo>
                      <a:pt x="0" y="122396"/>
                    </a:lnTo>
                    <a:lnTo>
                      <a:pt x="94202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8" name="Google Shape;4808;p162"/>
              <p:cNvSpPr/>
              <p:nvPr/>
            </p:nvSpPr>
            <p:spPr>
              <a:xfrm rot="-3144837">
                <a:off x="8450770" y="1293300"/>
                <a:ext cx="104782" cy="66679"/>
              </a:xfrm>
              <a:custGeom>
                <a:rect b="b" l="l" r="r" t="t"/>
                <a:pathLst>
                  <a:path extrusionOk="0" h="66674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09" name="Google Shape;4809;p162"/>
              <p:cNvGrpSpPr/>
              <p:nvPr/>
            </p:nvGrpSpPr>
            <p:grpSpPr>
              <a:xfrm>
                <a:off x="8433011" y="1095392"/>
                <a:ext cx="388579" cy="353169"/>
                <a:chOff x="8433011" y="1095392"/>
                <a:chExt cx="388579" cy="353169"/>
              </a:xfrm>
            </p:grpSpPr>
            <p:sp>
              <p:nvSpPr>
                <p:cNvPr id="4810" name="Google Shape;4810;p162"/>
                <p:cNvSpPr/>
                <p:nvPr/>
              </p:nvSpPr>
              <p:spPr>
                <a:xfrm>
                  <a:off x="8447246" y="1109662"/>
                  <a:ext cx="360045" cy="324612"/>
                </a:xfrm>
                <a:custGeom>
                  <a:rect b="b" l="l" r="r" t="t"/>
                  <a:pathLst>
                    <a:path extrusionOk="0" h="324612" w="360045">
                      <a:moveTo>
                        <a:pt x="55150" y="0"/>
                      </a:moveTo>
                      <a:lnTo>
                        <a:pt x="0" y="149828"/>
                      </a:lnTo>
                      <a:lnTo>
                        <a:pt x="227267" y="324612"/>
                      </a:lnTo>
                      <a:lnTo>
                        <a:pt x="360045" y="2345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1" name="Google Shape;4811;p162"/>
                <p:cNvSpPr/>
                <p:nvPr/>
              </p:nvSpPr>
              <p:spPr>
                <a:xfrm>
                  <a:off x="8433011" y="1095392"/>
                  <a:ext cx="388579" cy="353169"/>
                </a:xfrm>
                <a:custGeom>
                  <a:rect b="b" l="l" r="r" t="t"/>
                  <a:pathLst>
                    <a:path extrusionOk="0" h="353169" w="388579">
                      <a:moveTo>
                        <a:pt x="241502" y="353169"/>
                      </a:moveTo>
                      <a:cubicBezTo>
                        <a:pt x="238454" y="353169"/>
                        <a:pt x="235310" y="352217"/>
                        <a:pt x="232834" y="350217"/>
                      </a:cubicBezTo>
                      <a:lnTo>
                        <a:pt x="5567" y="175433"/>
                      </a:lnTo>
                      <a:cubicBezTo>
                        <a:pt x="614" y="171623"/>
                        <a:pt x="-1291" y="165051"/>
                        <a:pt x="900" y="159145"/>
                      </a:cubicBezTo>
                      <a:lnTo>
                        <a:pt x="56050" y="9317"/>
                      </a:lnTo>
                      <a:cubicBezTo>
                        <a:pt x="57574" y="5031"/>
                        <a:pt x="61098" y="1792"/>
                        <a:pt x="65479" y="554"/>
                      </a:cubicBezTo>
                      <a:cubicBezTo>
                        <a:pt x="69861" y="-684"/>
                        <a:pt x="74528" y="173"/>
                        <a:pt x="78148" y="2935"/>
                      </a:cubicBezTo>
                      <a:lnTo>
                        <a:pt x="383043" y="237441"/>
                      </a:lnTo>
                      <a:cubicBezTo>
                        <a:pt x="386663" y="240203"/>
                        <a:pt x="388758" y="244584"/>
                        <a:pt x="388568" y="249156"/>
                      </a:cubicBezTo>
                      <a:cubicBezTo>
                        <a:pt x="388473" y="253728"/>
                        <a:pt x="386091" y="258015"/>
                        <a:pt x="382281" y="260586"/>
                      </a:cubicBezTo>
                      <a:lnTo>
                        <a:pt x="249502" y="350693"/>
                      </a:lnTo>
                      <a:cubicBezTo>
                        <a:pt x="247121" y="352407"/>
                        <a:pt x="244264" y="353169"/>
                        <a:pt x="241502" y="353169"/>
                      </a:cubicBezTo>
                      <a:close/>
                      <a:moveTo>
                        <a:pt x="31285" y="159145"/>
                      </a:moveTo>
                      <a:lnTo>
                        <a:pt x="242073" y="321261"/>
                      </a:lnTo>
                      <a:lnTo>
                        <a:pt x="349991" y="248013"/>
                      </a:lnTo>
                      <a:lnTo>
                        <a:pt x="76147" y="37416"/>
                      </a:lnTo>
                      <a:lnTo>
                        <a:pt x="31285" y="1591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12" name="Google Shape;4812;p162"/>
              <p:cNvGrpSpPr/>
              <p:nvPr/>
            </p:nvGrpSpPr>
            <p:grpSpPr>
              <a:xfrm>
                <a:off x="8457991" y="456115"/>
                <a:ext cx="836175" cy="922341"/>
                <a:chOff x="8457991" y="456115"/>
                <a:chExt cx="836175" cy="922341"/>
              </a:xfrm>
            </p:grpSpPr>
            <p:sp>
              <p:nvSpPr>
                <p:cNvPr id="4813" name="Google Shape;4813;p162"/>
                <p:cNvSpPr/>
                <p:nvPr/>
              </p:nvSpPr>
              <p:spPr>
                <a:xfrm>
                  <a:off x="8472298" y="470875"/>
                  <a:ext cx="807218" cy="893293"/>
                </a:xfrm>
                <a:custGeom>
                  <a:rect b="b" l="l" r="r" t="t"/>
                  <a:pathLst>
                    <a:path extrusionOk="0" h="893293" w="807218">
                      <a:moveTo>
                        <a:pt x="527017" y="680506"/>
                      </a:moveTo>
                      <a:lnTo>
                        <a:pt x="399573" y="880055"/>
                      </a:lnTo>
                      <a:cubicBezTo>
                        <a:pt x="388142" y="894914"/>
                        <a:pt x="366711" y="897676"/>
                        <a:pt x="351852" y="886246"/>
                      </a:cubicBezTo>
                      <a:lnTo>
                        <a:pt x="13239" y="625833"/>
                      </a:lnTo>
                      <a:cubicBezTo>
                        <a:pt x="-1620" y="614403"/>
                        <a:pt x="-4382" y="592972"/>
                        <a:pt x="7047" y="578112"/>
                      </a:cubicBezTo>
                      <a:lnTo>
                        <a:pt x="482345" y="60524"/>
                      </a:lnTo>
                      <a:cubicBezTo>
                        <a:pt x="547972" y="-10914"/>
                        <a:pt x="657319" y="-20343"/>
                        <a:pt x="734186" y="38807"/>
                      </a:cubicBezTo>
                      <a:lnTo>
                        <a:pt x="734186" y="38807"/>
                      </a:lnTo>
                      <a:cubicBezTo>
                        <a:pt x="811053" y="97957"/>
                        <a:pt x="830007" y="206066"/>
                        <a:pt x="777811" y="287791"/>
                      </a:cubicBezTo>
                      <a:lnTo>
                        <a:pt x="574642" y="606021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4" name="Google Shape;4814;p162"/>
                <p:cNvSpPr/>
                <p:nvPr/>
              </p:nvSpPr>
              <p:spPr>
                <a:xfrm>
                  <a:off x="8457991" y="456115"/>
                  <a:ext cx="836175" cy="922341"/>
                </a:xfrm>
                <a:custGeom>
                  <a:rect b="b" l="l" r="r" t="t"/>
                  <a:pathLst>
                    <a:path extrusionOk="0" h="922341" w="836175">
                      <a:moveTo>
                        <a:pt x="386828" y="922342"/>
                      </a:moveTo>
                      <a:cubicBezTo>
                        <a:pt x="376541" y="922342"/>
                        <a:pt x="366159" y="919103"/>
                        <a:pt x="357396" y="912341"/>
                      </a:cubicBezTo>
                      <a:lnTo>
                        <a:pt x="18782" y="651927"/>
                      </a:lnTo>
                      <a:cubicBezTo>
                        <a:pt x="8590" y="644117"/>
                        <a:pt x="2018" y="632687"/>
                        <a:pt x="399" y="619828"/>
                      </a:cubicBezTo>
                      <a:cubicBezTo>
                        <a:pt x="-1221" y="606969"/>
                        <a:pt x="2113" y="594301"/>
                        <a:pt x="10019" y="584109"/>
                      </a:cubicBezTo>
                      <a:cubicBezTo>
                        <a:pt x="10305" y="583823"/>
                        <a:pt x="10495" y="583442"/>
                        <a:pt x="10781" y="583157"/>
                      </a:cubicBezTo>
                      <a:lnTo>
                        <a:pt x="486079" y="65568"/>
                      </a:lnTo>
                      <a:cubicBezTo>
                        <a:pt x="557230" y="-11965"/>
                        <a:pt x="673816" y="-21967"/>
                        <a:pt x="757160" y="42137"/>
                      </a:cubicBezTo>
                      <a:cubicBezTo>
                        <a:pt x="840599" y="106240"/>
                        <a:pt x="860792" y="221492"/>
                        <a:pt x="804118" y="310170"/>
                      </a:cubicBezTo>
                      <a:lnTo>
                        <a:pt x="600950" y="628400"/>
                      </a:lnTo>
                      <a:cubicBezTo>
                        <a:pt x="596664" y="635068"/>
                        <a:pt x="587805" y="636973"/>
                        <a:pt x="581233" y="632782"/>
                      </a:cubicBezTo>
                      <a:cubicBezTo>
                        <a:pt x="574566" y="628496"/>
                        <a:pt x="572660" y="619733"/>
                        <a:pt x="576851" y="613065"/>
                      </a:cubicBezTo>
                      <a:lnTo>
                        <a:pt x="780020" y="294835"/>
                      </a:lnTo>
                      <a:cubicBezTo>
                        <a:pt x="828597" y="218730"/>
                        <a:pt x="811262" y="119861"/>
                        <a:pt x="739729" y="64806"/>
                      </a:cubicBezTo>
                      <a:cubicBezTo>
                        <a:pt x="668196" y="9752"/>
                        <a:pt x="568184" y="18419"/>
                        <a:pt x="507128" y="84904"/>
                      </a:cubicBezTo>
                      <a:lnTo>
                        <a:pt x="32307" y="601921"/>
                      </a:lnTo>
                      <a:cubicBezTo>
                        <a:pt x="29355" y="606017"/>
                        <a:pt x="28116" y="610970"/>
                        <a:pt x="28688" y="616113"/>
                      </a:cubicBezTo>
                      <a:cubicBezTo>
                        <a:pt x="29355" y="621352"/>
                        <a:pt x="32022" y="626019"/>
                        <a:pt x="36213" y="629258"/>
                      </a:cubicBezTo>
                      <a:lnTo>
                        <a:pt x="374827" y="889671"/>
                      </a:lnTo>
                      <a:cubicBezTo>
                        <a:pt x="383303" y="896243"/>
                        <a:pt x="395496" y="894719"/>
                        <a:pt x="402259" y="886433"/>
                      </a:cubicBezTo>
                      <a:lnTo>
                        <a:pt x="529226" y="687551"/>
                      </a:lnTo>
                      <a:cubicBezTo>
                        <a:pt x="533513" y="680883"/>
                        <a:pt x="542371" y="678978"/>
                        <a:pt x="548943" y="683169"/>
                      </a:cubicBezTo>
                      <a:cubicBezTo>
                        <a:pt x="555611" y="687455"/>
                        <a:pt x="557516" y="696218"/>
                        <a:pt x="553325" y="702886"/>
                      </a:cubicBezTo>
                      <a:lnTo>
                        <a:pt x="425880" y="902435"/>
                      </a:lnTo>
                      <a:cubicBezTo>
                        <a:pt x="425690" y="902816"/>
                        <a:pt x="425404" y="903101"/>
                        <a:pt x="425118" y="903482"/>
                      </a:cubicBezTo>
                      <a:cubicBezTo>
                        <a:pt x="415689" y="915865"/>
                        <a:pt x="401401" y="922342"/>
                        <a:pt x="386828" y="9223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15" name="Google Shape;4815;p162"/>
              <p:cNvGrpSpPr/>
              <p:nvPr/>
            </p:nvGrpSpPr>
            <p:grpSpPr>
              <a:xfrm>
                <a:off x="9017765" y="1062485"/>
                <a:ext cx="43394" cy="51843"/>
                <a:chOff x="9017765" y="1062485"/>
                <a:chExt cx="43394" cy="51843"/>
              </a:xfrm>
            </p:grpSpPr>
            <p:sp>
              <p:nvSpPr>
                <p:cNvPr id="4816" name="Google Shape;4816;p162"/>
                <p:cNvSpPr/>
                <p:nvPr/>
              </p:nvSpPr>
              <p:spPr>
                <a:xfrm>
                  <a:off x="9032081" y="1076800"/>
                  <a:ext cx="14858" cy="23240"/>
                </a:xfrm>
                <a:custGeom>
                  <a:rect b="b" l="l" r="r" t="t"/>
                  <a:pathLst>
                    <a:path extrusionOk="0" h="23240" w="14858">
                      <a:moveTo>
                        <a:pt x="14859" y="0"/>
                      </a:moveTo>
                      <a:lnTo>
                        <a:pt x="0" y="23241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7" name="Google Shape;4817;p162"/>
                <p:cNvSpPr/>
                <p:nvPr/>
              </p:nvSpPr>
              <p:spPr>
                <a:xfrm>
                  <a:off x="9017765" y="1062485"/>
                  <a:ext cx="43394" cy="51843"/>
                </a:xfrm>
                <a:custGeom>
                  <a:rect b="b" l="l" r="r" t="t"/>
                  <a:pathLst>
                    <a:path extrusionOk="0" h="51843" w="43394">
                      <a:moveTo>
                        <a:pt x="14315" y="51844"/>
                      </a:moveTo>
                      <a:cubicBezTo>
                        <a:pt x="11648" y="51844"/>
                        <a:pt x="8981" y="51082"/>
                        <a:pt x="6600" y="49558"/>
                      </a:cubicBezTo>
                      <a:cubicBezTo>
                        <a:pt x="-67" y="45272"/>
                        <a:pt x="-1973" y="36508"/>
                        <a:pt x="2218" y="29841"/>
                      </a:cubicBezTo>
                      <a:lnTo>
                        <a:pt x="17077" y="6600"/>
                      </a:lnTo>
                      <a:cubicBezTo>
                        <a:pt x="21364" y="-68"/>
                        <a:pt x="30127" y="-1973"/>
                        <a:pt x="36794" y="2218"/>
                      </a:cubicBezTo>
                      <a:cubicBezTo>
                        <a:pt x="43462" y="6505"/>
                        <a:pt x="45367" y="15268"/>
                        <a:pt x="41176" y="21935"/>
                      </a:cubicBezTo>
                      <a:lnTo>
                        <a:pt x="26317" y="45176"/>
                      </a:lnTo>
                      <a:cubicBezTo>
                        <a:pt x="23650" y="49558"/>
                        <a:pt x="18983" y="51844"/>
                        <a:pt x="14315" y="518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18" name="Google Shape;4818;p162"/>
              <p:cNvGrpSpPr/>
              <p:nvPr/>
            </p:nvGrpSpPr>
            <p:grpSpPr>
              <a:xfrm>
                <a:off x="8715085" y="603328"/>
                <a:ext cx="436817" cy="522335"/>
                <a:chOff x="8715085" y="603328"/>
                <a:chExt cx="436817" cy="522335"/>
              </a:xfrm>
            </p:grpSpPr>
            <p:sp>
              <p:nvSpPr>
                <p:cNvPr id="4819" name="Google Shape;4819;p162"/>
                <p:cNvSpPr/>
                <p:nvPr/>
              </p:nvSpPr>
              <p:spPr>
                <a:xfrm>
                  <a:off x="8729477" y="617605"/>
                  <a:ext cx="408231" cy="493699"/>
                </a:xfrm>
                <a:custGeom>
                  <a:rect b="b" l="l" r="r" t="t"/>
                  <a:pathLst>
                    <a:path extrusionOk="0" h="493699" w="408231">
                      <a:moveTo>
                        <a:pt x="24093" y="480912"/>
                      </a:moveTo>
                      <a:lnTo>
                        <a:pt x="24093" y="480912"/>
                      </a:lnTo>
                      <a:cubicBezTo>
                        <a:pt x="-2863" y="460148"/>
                        <a:pt x="-8006" y="421095"/>
                        <a:pt x="12759" y="394044"/>
                      </a:cubicBezTo>
                      <a:lnTo>
                        <a:pt x="297270" y="24093"/>
                      </a:lnTo>
                      <a:cubicBezTo>
                        <a:pt x="318035" y="-2862"/>
                        <a:pt x="357087" y="-8006"/>
                        <a:pt x="384138" y="12759"/>
                      </a:cubicBezTo>
                      <a:lnTo>
                        <a:pt x="384138" y="12759"/>
                      </a:lnTo>
                      <a:cubicBezTo>
                        <a:pt x="411094" y="33523"/>
                        <a:pt x="416237" y="72576"/>
                        <a:pt x="395473" y="99627"/>
                      </a:cubicBezTo>
                      <a:lnTo>
                        <a:pt x="110961" y="469578"/>
                      </a:lnTo>
                      <a:cubicBezTo>
                        <a:pt x="90102" y="496629"/>
                        <a:pt x="51049" y="501677"/>
                        <a:pt x="24093" y="4809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0" name="Google Shape;4820;p162"/>
                <p:cNvSpPr/>
                <p:nvPr/>
              </p:nvSpPr>
              <p:spPr>
                <a:xfrm>
                  <a:off x="8715085" y="603328"/>
                  <a:ext cx="436817" cy="522335"/>
                </a:xfrm>
                <a:custGeom>
                  <a:rect b="b" l="l" r="r" t="t"/>
                  <a:pathLst>
                    <a:path extrusionOk="0" h="522335" w="436817">
                      <a:moveTo>
                        <a:pt x="76108" y="522336"/>
                      </a:moveTo>
                      <a:cubicBezTo>
                        <a:pt x="59916" y="522336"/>
                        <a:pt x="43533" y="517192"/>
                        <a:pt x="29722" y="506524"/>
                      </a:cubicBezTo>
                      <a:cubicBezTo>
                        <a:pt x="-3616" y="480902"/>
                        <a:pt x="-9807" y="432991"/>
                        <a:pt x="15720" y="399654"/>
                      </a:cubicBezTo>
                      <a:lnTo>
                        <a:pt x="300231" y="29703"/>
                      </a:lnTo>
                      <a:cubicBezTo>
                        <a:pt x="325854" y="-3635"/>
                        <a:pt x="373765" y="-9826"/>
                        <a:pt x="407102" y="15796"/>
                      </a:cubicBezTo>
                      <a:cubicBezTo>
                        <a:pt x="423200" y="28179"/>
                        <a:pt x="433486" y="46086"/>
                        <a:pt x="436153" y="66374"/>
                      </a:cubicBezTo>
                      <a:cubicBezTo>
                        <a:pt x="438820" y="86662"/>
                        <a:pt x="433391" y="106569"/>
                        <a:pt x="421104" y="122667"/>
                      </a:cubicBezTo>
                      <a:lnTo>
                        <a:pt x="136592" y="492618"/>
                      </a:lnTo>
                      <a:cubicBezTo>
                        <a:pt x="121638" y="512049"/>
                        <a:pt x="98968" y="522336"/>
                        <a:pt x="76108" y="522336"/>
                      </a:cubicBezTo>
                      <a:close/>
                      <a:moveTo>
                        <a:pt x="360810" y="28560"/>
                      </a:moveTo>
                      <a:cubicBezTo>
                        <a:pt x="346523" y="28560"/>
                        <a:pt x="332331" y="34941"/>
                        <a:pt x="322996" y="47133"/>
                      </a:cubicBezTo>
                      <a:lnTo>
                        <a:pt x="38485" y="417084"/>
                      </a:lnTo>
                      <a:cubicBezTo>
                        <a:pt x="22483" y="437944"/>
                        <a:pt x="26388" y="467853"/>
                        <a:pt x="47247" y="483855"/>
                      </a:cubicBezTo>
                      <a:lnTo>
                        <a:pt x="47247" y="483855"/>
                      </a:lnTo>
                      <a:cubicBezTo>
                        <a:pt x="57249" y="491570"/>
                        <a:pt x="69726" y="494904"/>
                        <a:pt x="82395" y="493284"/>
                      </a:cubicBezTo>
                      <a:cubicBezTo>
                        <a:pt x="95063" y="491665"/>
                        <a:pt x="106303" y="485188"/>
                        <a:pt x="114018" y="475187"/>
                      </a:cubicBezTo>
                      <a:lnTo>
                        <a:pt x="398530" y="105236"/>
                      </a:lnTo>
                      <a:cubicBezTo>
                        <a:pt x="406245" y="95235"/>
                        <a:pt x="409578" y="82757"/>
                        <a:pt x="407959" y="70089"/>
                      </a:cubicBezTo>
                      <a:cubicBezTo>
                        <a:pt x="406340" y="57420"/>
                        <a:pt x="399863" y="46181"/>
                        <a:pt x="389862" y="38466"/>
                      </a:cubicBezTo>
                      <a:cubicBezTo>
                        <a:pt x="381099" y="31798"/>
                        <a:pt x="370907" y="28560"/>
                        <a:pt x="360810" y="285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21" name="Google Shape;4821;p162"/>
              <p:cNvSpPr/>
              <p:nvPr/>
            </p:nvSpPr>
            <p:spPr>
              <a:xfrm>
                <a:off x="8435816" y="1106899"/>
                <a:ext cx="115538" cy="196310"/>
              </a:xfrm>
              <a:custGeom>
                <a:rect b="b" l="l" r="r" t="t"/>
                <a:pathLst>
                  <a:path extrusionOk="0" h="196310" w="115538">
                    <a:moveTo>
                      <a:pt x="60388" y="196310"/>
                    </a:moveTo>
                    <a:lnTo>
                      <a:pt x="0" y="149828"/>
                    </a:lnTo>
                    <a:lnTo>
                      <a:pt x="55150" y="0"/>
                    </a:lnTo>
                    <a:lnTo>
                      <a:pt x="115538" y="4638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2" name="Google Shape;4822;p162"/>
              <p:cNvSpPr/>
              <p:nvPr/>
            </p:nvSpPr>
            <p:spPr>
              <a:xfrm>
                <a:off x="8466611" y="460493"/>
                <a:ext cx="768161" cy="683935"/>
              </a:xfrm>
              <a:custGeom>
                <a:rect b="b" l="l" r="r" t="t"/>
                <a:pathLst>
                  <a:path extrusionOk="0" h="683935" w="768161">
                    <a:moveTo>
                      <a:pt x="768162" y="72716"/>
                    </a:moveTo>
                    <a:cubicBezTo>
                      <a:pt x="697010" y="42617"/>
                      <a:pt x="612332" y="59190"/>
                      <a:pt x="557850" y="118626"/>
                    </a:cubicBezTo>
                    <a:lnTo>
                      <a:pt x="82552" y="636215"/>
                    </a:lnTo>
                    <a:cubicBezTo>
                      <a:pt x="71122" y="651074"/>
                      <a:pt x="73884" y="672600"/>
                      <a:pt x="88743" y="683935"/>
                    </a:cubicBezTo>
                    <a:lnTo>
                      <a:pt x="13210" y="625833"/>
                    </a:lnTo>
                    <a:cubicBezTo>
                      <a:pt x="-1554" y="614498"/>
                      <a:pt x="-4411" y="592971"/>
                      <a:pt x="7019" y="578113"/>
                    </a:cubicBezTo>
                    <a:lnTo>
                      <a:pt x="482316" y="60524"/>
                    </a:lnTo>
                    <a:cubicBezTo>
                      <a:pt x="547943" y="-10914"/>
                      <a:pt x="657291" y="-20343"/>
                      <a:pt x="734157" y="38807"/>
                    </a:cubicBezTo>
                    <a:cubicBezTo>
                      <a:pt x="747207" y="48808"/>
                      <a:pt x="758637" y="60143"/>
                      <a:pt x="768162" y="72716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3" name="Google Shape;4823;p162"/>
              <p:cNvSpPr/>
              <p:nvPr/>
            </p:nvSpPr>
            <p:spPr>
              <a:xfrm>
                <a:off x="8725685" y="613189"/>
                <a:ext cx="390596" cy="484128"/>
              </a:xfrm>
              <a:custGeom>
                <a:rect b="b" l="l" r="r" t="t"/>
                <a:pathLst>
                  <a:path extrusionOk="0" h="484128" w="390596">
                    <a:moveTo>
                      <a:pt x="44172" y="483995"/>
                    </a:moveTo>
                    <a:cubicBezTo>
                      <a:pt x="33695" y="484757"/>
                      <a:pt x="23789" y="482280"/>
                      <a:pt x="15788" y="476089"/>
                    </a:cubicBezTo>
                    <a:cubicBezTo>
                      <a:pt x="-5167" y="459992"/>
                      <a:pt x="-5262" y="424845"/>
                      <a:pt x="15502" y="397794"/>
                    </a:cubicBezTo>
                    <a:lnTo>
                      <a:pt x="300014" y="27843"/>
                    </a:lnTo>
                    <a:cubicBezTo>
                      <a:pt x="320779" y="792"/>
                      <a:pt x="354878" y="-8067"/>
                      <a:pt x="375738" y="8031"/>
                    </a:cubicBezTo>
                    <a:cubicBezTo>
                      <a:pt x="383739" y="14222"/>
                      <a:pt x="388692" y="23175"/>
                      <a:pt x="390597" y="33462"/>
                    </a:cubicBezTo>
                    <a:cubicBezTo>
                      <a:pt x="373833" y="34796"/>
                      <a:pt x="356021" y="44511"/>
                      <a:pt x="343257" y="61180"/>
                    </a:cubicBezTo>
                    <a:lnTo>
                      <a:pt x="58746" y="431131"/>
                    </a:lnTo>
                    <a:cubicBezTo>
                      <a:pt x="45982" y="447705"/>
                      <a:pt x="41125" y="467421"/>
                      <a:pt x="44172" y="48399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4" name="Google Shape;4824;p162"/>
            <p:cNvGrpSpPr/>
            <p:nvPr/>
          </p:nvGrpSpPr>
          <p:grpSpPr>
            <a:xfrm flipH="1">
              <a:off x="8127313" y="716372"/>
              <a:ext cx="1477581" cy="1710736"/>
              <a:chOff x="8390004" y="456115"/>
              <a:chExt cx="904162" cy="1046834"/>
            </a:xfrm>
          </p:grpSpPr>
          <p:grpSp>
            <p:nvGrpSpPr>
              <p:cNvPr id="4825" name="Google Shape;4825;p162"/>
              <p:cNvGrpSpPr/>
              <p:nvPr/>
            </p:nvGrpSpPr>
            <p:grpSpPr>
              <a:xfrm>
                <a:off x="8390004" y="1344626"/>
                <a:ext cx="193429" cy="158323"/>
                <a:chOff x="8390004" y="1344626"/>
                <a:chExt cx="193429" cy="158323"/>
              </a:xfrm>
            </p:grpSpPr>
            <p:sp>
              <p:nvSpPr>
                <p:cNvPr id="4826" name="Google Shape;4826;p162"/>
                <p:cNvSpPr/>
                <p:nvPr/>
              </p:nvSpPr>
              <p:spPr>
                <a:xfrm>
                  <a:off x="8404193" y="1358836"/>
                  <a:ext cx="164687" cy="129825"/>
                </a:xfrm>
                <a:custGeom>
                  <a:rect b="b" l="l" r="r" t="t"/>
                  <a:pathLst>
                    <a:path extrusionOk="0" h="129825" w="164687">
                      <a:moveTo>
                        <a:pt x="94012" y="0"/>
                      </a:moveTo>
                      <a:lnTo>
                        <a:pt x="0" y="122396"/>
                      </a:lnTo>
                      <a:lnTo>
                        <a:pt x="106680" y="129826"/>
                      </a:lnTo>
                      <a:lnTo>
                        <a:pt x="164687" y="5429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7" name="Google Shape;4827;p162"/>
                <p:cNvSpPr/>
                <p:nvPr/>
              </p:nvSpPr>
              <p:spPr>
                <a:xfrm>
                  <a:off x="8390004" y="1344626"/>
                  <a:ext cx="193429" cy="158323"/>
                </a:xfrm>
                <a:custGeom>
                  <a:rect b="b" l="l" r="r" t="t"/>
                  <a:pathLst>
                    <a:path extrusionOk="0" h="158323" w="193429">
                      <a:moveTo>
                        <a:pt x="120869" y="158323"/>
                      </a:moveTo>
                      <a:cubicBezTo>
                        <a:pt x="120488" y="158323"/>
                        <a:pt x="120202" y="158323"/>
                        <a:pt x="119916" y="158323"/>
                      </a:cubicBezTo>
                      <a:lnTo>
                        <a:pt x="13236" y="150894"/>
                      </a:lnTo>
                      <a:cubicBezTo>
                        <a:pt x="7998" y="150513"/>
                        <a:pt x="3330" y="147274"/>
                        <a:pt x="1235" y="142511"/>
                      </a:cubicBezTo>
                      <a:cubicBezTo>
                        <a:pt x="-861" y="137749"/>
                        <a:pt x="-289" y="132129"/>
                        <a:pt x="2950" y="127938"/>
                      </a:cubicBezTo>
                      <a:lnTo>
                        <a:pt x="97057" y="5542"/>
                      </a:lnTo>
                      <a:cubicBezTo>
                        <a:pt x="99343" y="2494"/>
                        <a:pt x="102771" y="589"/>
                        <a:pt x="106582" y="113"/>
                      </a:cubicBezTo>
                      <a:cubicBezTo>
                        <a:pt x="110296" y="-364"/>
                        <a:pt x="114106" y="684"/>
                        <a:pt x="117154" y="2970"/>
                      </a:cubicBezTo>
                      <a:lnTo>
                        <a:pt x="187830" y="57263"/>
                      </a:lnTo>
                      <a:cubicBezTo>
                        <a:pt x="194116" y="62025"/>
                        <a:pt x="195259" y="71074"/>
                        <a:pt x="190497" y="77265"/>
                      </a:cubicBezTo>
                      <a:lnTo>
                        <a:pt x="132394" y="152798"/>
                      </a:lnTo>
                      <a:cubicBezTo>
                        <a:pt x="129441" y="156227"/>
                        <a:pt x="125250" y="158323"/>
                        <a:pt x="120869" y="158323"/>
                      </a:cubicBezTo>
                      <a:close/>
                      <a:moveTo>
                        <a:pt x="41716" y="124128"/>
                      </a:moveTo>
                      <a:lnTo>
                        <a:pt x="114202" y="129177"/>
                      </a:lnTo>
                      <a:lnTo>
                        <a:pt x="158874" y="71074"/>
                      </a:lnTo>
                      <a:lnTo>
                        <a:pt x="110867" y="34117"/>
                      </a:lnTo>
                      <a:lnTo>
                        <a:pt x="41716" y="1241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28" name="Google Shape;4828;p162"/>
              <p:cNvGrpSpPr/>
              <p:nvPr/>
            </p:nvGrpSpPr>
            <p:grpSpPr>
              <a:xfrm>
                <a:off x="8437418" y="1249718"/>
                <a:ext cx="235873" cy="221893"/>
                <a:chOff x="8437418" y="1249718"/>
                <a:chExt cx="235873" cy="221893"/>
              </a:xfrm>
            </p:grpSpPr>
            <p:sp>
              <p:nvSpPr>
                <p:cNvPr id="4829" name="Google Shape;4829;p162"/>
                <p:cNvSpPr/>
                <p:nvPr/>
              </p:nvSpPr>
              <p:spPr>
                <a:xfrm rot="-3144837">
                  <a:off x="8502712" y="1270078"/>
                  <a:ext cx="104782" cy="180987"/>
                </a:xfrm>
                <a:custGeom>
                  <a:rect b="b" l="l" r="r" t="t"/>
                  <a:pathLst>
                    <a:path extrusionOk="0" h="180973" w="104774">
                      <a:moveTo>
                        <a:pt x="0" y="0"/>
                      </a:moveTo>
                      <a:lnTo>
                        <a:pt x="104774" y="0"/>
                      </a:lnTo>
                      <a:lnTo>
                        <a:pt x="104774" y="180974"/>
                      </a:lnTo>
                      <a:lnTo>
                        <a:pt x="0" y="1809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0" name="Google Shape;4830;p162"/>
                <p:cNvSpPr/>
                <p:nvPr/>
              </p:nvSpPr>
              <p:spPr>
                <a:xfrm>
                  <a:off x="8437418" y="1249718"/>
                  <a:ext cx="235873" cy="221893"/>
                </a:xfrm>
                <a:custGeom>
                  <a:rect b="b" l="l" r="r" t="t"/>
                  <a:pathLst>
                    <a:path extrusionOk="0" h="221893" w="235873">
                      <a:moveTo>
                        <a:pt x="157656" y="221893"/>
                      </a:moveTo>
                      <a:cubicBezTo>
                        <a:pt x="154608" y="221893"/>
                        <a:pt x="151560" y="220941"/>
                        <a:pt x="148989" y="218941"/>
                      </a:cubicBezTo>
                      <a:lnTo>
                        <a:pt x="5542" y="108641"/>
                      </a:lnTo>
                      <a:cubicBezTo>
                        <a:pt x="2494" y="106355"/>
                        <a:pt x="589" y="102926"/>
                        <a:pt x="113" y="99211"/>
                      </a:cubicBezTo>
                      <a:cubicBezTo>
                        <a:pt x="-363" y="95497"/>
                        <a:pt x="684" y="91687"/>
                        <a:pt x="2970" y="88639"/>
                      </a:cubicBezTo>
                      <a:lnTo>
                        <a:pt x="66883" y="5581"/>
                      </a:lnTo>
                      <a:cubicBezTo>
                        <a:pt x="71740" y="-706"/>
                        <a:pt x="80694" y="-1849"/>
                        <a:pt x="86885" y="3009"/>
                      </a:cubicBezTo>
                      <a:lnTo>
                        <a:pt x="230332" y="113308"/>
                      </a:lnTo>
                      <a:cubicBezTo>
                        <a:pt x="233380" y="115594"/>
                        <a:pt x="235285" y="119023"/>
                        <a:pt x="235761" y="122738"/>
                      </a:cubicBezTo>
                      <a:cubicBezTo>
                        <a:pt x="236237" y="126453"/>
                        <a:pt x="235190" y="130263"/>
                        <a:pt x="232904" y="133311"/>
                      </a:cubicBezTo>
                      <a:lnTo>
                        <a:pt x="168991" y="216369"/>
                      </a:lnTo>
                      <a:cubicBezTo>
                        <a:pt x="166133" y="219893"/>
                        <a:pt x="161847" y="221893"/>
                        <a:pt x="157656" y="221893"/>
                      </a:cubicBezTo>
                      <a:close/>
                      <a:moveTo>
                        <a:pt x="34212" y="94639"/>
                      </a:moveTo>
                      <a:lnTo>
                        <a:pt x="154989" y="187508"/>
                      </a:lnTo>
                      <a:lnTo>
                        <a:pt x="201471" y="127120"/>
                      </a:lnTo>
                      <a:lnTo>
                        <a:pt x="80694" y="34251"/>
                      </a:lnTo>
                      <a:lnTo>
                        <a:pt x="34212" y="946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31" name="Google Shape;4831;p162"/>
              <p:cNvSpPr/>
              <p:nvPr/>
            </p:nvSpPr>
            <p:spPr>
              <a:xfrm>
                <a:off x="8403145" y="1357978"/>
                <a:ext cx="131254" cy="126301"/>
              </a:xfrm>
              <a:custGeom>
                <a:rect b="b" l="l" r="r" t="t"/>
                <a:pathLst>
                  <a:path extrusionOk="0" h="126301" w="131254">
                    <a:moveTo>
                      <a:pt x="131255" y="28480"/>
                    </a:moveTo>
                    <a:lnTo>
                      <a:pt x="56007" y="126302"/>
                    </a:lnTo>
                    <a:lnTo>
                      <a:pt x="0" y="122396"/>
                    </a:lnTo>
                    <a:lnTo>
                      <a:pt x="94202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2" name="Google Shape;4832;p162"/>
              <p:cNvSpPr/>
              <p:nvPr/>
            </p:nvSpPr>
            <p:spPr>
              <a:xfrm rot="-3144837">
                <a:off x="8450770" y="1293300"/>
                <a:ext cx="104782" cy="66679"/>
              </a:xfrm>
              <a:custGeom>
                <a:rect b="b" l="l" r="r" t="t"/>
                <a:pathLst>
                  <a:path extrusionOk="0" h="66674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33" name="Google Shape;4833;p162"/>
              <p:cNvGrpSpPr/>
              <p:nvPr/>
            </p:nvGrpSpPr>
            <p:grpSpPr>
              <a:xfrm>
                <a:off x="8433011" y="1095392"/>
                <a:ext cx="388579" cy="353169"/>
                <a:chOff x="8433011" y="1095392"/>
                <a:chExt cx="388579" cy="353169"/>
              </a:xfrm>
            </p:grpSpPr>
            <p:sp>
              <p:nvSpPr>
                <p:cNvPr id="4834" name="Google Shape;4834;p162"/>
                <p:cNvSpPr/>
                <p:nvPr/>
              </p:nvSpPr>
              <p:spPr>
                <a:xfrm>
                  <a:off x="8447246" y="1109662"/>
                  <a:ext cx="360045" cy="324612"/>
                </a:xfrm>
                <a:custGeom>
                  <a:rect b="b" l="l" r="r" t="t"/>
                  <a:pathLst>
                    <a:path extrusionOk="0" h="324612" w="360045">
                      <a:moveTo>
                        <a:pt x="55150" y="0"/>
                      </a:moveTo>
                      <a:lnTo>
                        <a:pt x="0" y="149828"/>
                      </a:lnTo>
                      <a:lnTo>
                        <a:pt x="227267" y="324612"/>
                      </a:lnTo>
                      <a:lnTo>
                        <a:pt x="360045" y="234506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5" name="Google Shape;4835;p162"/>
                <p:cNvSpPr/>
                <p:nvPr/>
              </p:nvSpPr>
              <p:spPr>
                <a:xfrm>
                  <a:off x="8433011" y="1095392"/>
                  <a:ext cx="388579" cy="353169"/>
                </a:xfrm>
                <a:custGeom>
                  <a:rect b="b" l="l" r="r" t="t"/>
                  <a:pathLst>
                    <a:path extrusionOk="0" h="353169" w="388579">
                      <a:moveTo>
                        <a:pt x="241502" y="353169"/>
                      </a:moveTo>
                      <a:cubicBezTo>
                        <a:pt x="238454" y="353169"/>
                        <a:pt x="235310" y="352217"/>
                        <a:pt x="232834" y="350217"/>
                      </a:cubicBezTo>
                      <a:lnTo>
                        <a:pt x="5567" y="175433"/>
                      </a:lnTo>
                      <a:cubicBezTo>
                        <a:pt x="614" y="171623"/>
                        <a:pt x="-1291" y="165051"/>
                        <a:pt x="900" y="159145"/>
                      </a:cubicBezTo>
                      <a:lnTo>
                        <a:pt x="56050" y="9317"/>
                      </a:lnTo>
                      <a:cubicBezTo>
                        <a:pt x="57574" y="5031"/>
                        <a:pt x="61098" y="1792"/>
                        <a:pt x="65479" y="554"/>
                      </a:cubicBezTo>
                      <a:cubicBezTo>
                        <a:pt x="69861" y="-684"/>
                        <a:pt x="74528" y="173"/>
                        <a:pt x="78148" y="2935"/>
                      </a:cubicBezTo>
                      <a:lnTo>
                        <a:pt x="383043" y="237441"/>
                      </a:lnTo>
                      <a:cubicBezTo>
                        <a:pt x="386663" y="240203"/>
                        <a:pt x="388758" y="244584"/>
                        <a:pt x="388568" y="249156"/>
                      </a:cubicBezTo>
                      <a:cubicBezTo>
                        <a:pt x="388473" y="253728"/>
                        <a:pt x="386091" y="258015"/>
                        <a:pt x="382281" y="260586"/>
                      </a:cubicBezTo>
                      <a:lnTo>
                        <a:pt x="249502" y="350693"/>
                      </a:lnTo>
                      <a:cubicBezTo>
                        <a:pt x="247121" y="352407"/>
                        <a:pt x="244264" y="353169"/>
                        <a:pt x="241502" y="353169"/>
                      </a:cubicBezTo>
                      <a:close/>
                      <a:moveTo>
                        <a:pt x="31285" y="159145"/>
                      </a:moveTo>
                      <a:lnTo>
                        <a:pt x="242073" y="321261"/>
                      </a:lnTo>
                      <a:lnTo>
                        <a:pt x="349991" y="248013"/>
                      </a:lnTo>
                      <a:lnTo>
                        <a:pt x="76147" y="37416"/>
                      </a:lnTo>
                      <a:lnTo>
                        <a:pt x="31285" y="1591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36" name="Google Shape;4836;p162"/>
              <p:cNvGrpSpPr/>
              <p:nvPr/>
            </p:nvGrpSpPr>
            <p:grpSpPr>
              <a:xfrm>
                <a:off x="8457991" y="456115"/>
                <a:ext cx="836175" cy="922341"/>
                <a:chOff x="8457991" y="456115"/>
                <a:chExt cx="836175" cy="922341"/>
              </a:xfrm>
            </p:grpSpPr>
            <p:sp>
              <p:nvSpPr>
                <p:cNvPr id="4837" name="Google Shape;4837;p162"/>
                <p:cNvSpPr/>
                <p:nvPr/>
              </p:nvSpPr>
              <p:spPr>
                <a:xfrm>
                  <a:off x="8472298" y="470875"/>
                  <a:ext cx="807218" cy="893293"/>
                </a:xfrm>
                <a:custGeom>
                  <a:rect b="b" l="l" r="r" t="t"/>
                  <a:pathLst>
                    <a:path extrusionOk="0" h="893293" w="807218">
                      <a:moveTo>
                        <a:pt x="527017" y="680506"/>
                      </a:moveTo>
                      <a:lnTo>
                        <a:pt x="399573" y="880055"/>
                      </a:lnTo>
                      <a:cubicBezTo>
                        <a:pt x="388142" y="894914"/>
                        <a:pt x="366711" y="897676"/>
                        <a:pt x="351852" y="886246"/>
                      </a:cubicBezTo>
                      <a:lnTo>
                        <a:pt x="13239" y="625833"/>
                      </a:lnTo>
                      <a:cubicBezTo>
                        <a:pt x="-1620" y="614403"/>
                        <a:pt x="-4382" y="592972"/>
                        <a:pt x="7047" y="578112"/>
                      </a:cubicBezTo>
                      <a:lnTo>
                        <a:pt x="482345" y="60524"/>
                      </a:lnTo>
                      <a:cubicBezTo>
                        <a:pt x="547972" y="-10914"/>
                        <a:pt x="657319" y="-20343"/>
                        <a:pt x="734186" y="38807"/>
                      </a:cubicBezTo>
                      <a:lnTo>
                        <a:pt x="734186" y="38807"/>
                      </a:lnTo>
                      <a:cubicBezTo>
                        <a:pt x="811053" y="97957"/>
                        <a:pt x="830007" y="206066"/>
                        <a:pt x="777811" y="287791"/>
                      </a:cubicBezTo>
                      <a:lnTo>
                        <a:pt x="574642" y="606021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8" name="Google Shape;4838;p162"/>
                <p:cNvSpPr/>
                <p:nvPr/>
              </p:nvSpPr>
              <p:spPr>
                <a:xfrm>
                  <a:off x="8457991" y="456115"/>
                  <a:ext cx="836175" cy="922341"/>
                </a:xfrm>
                <a:custGeom>
                  <a:rect b="b" l="l" r="r" t="t"/>
                  <a:pathLst>
                    <a:path extrusionOk="0" h="922341" w="836175">
                      <a:moveTo>
                        <a:pt x="386828" y="922342"/>
                      </a:moveTo>
                      <a:cubicBezTo>
                        <a:pt x="376541" y="922342"/>
                        <a:pt x="366159" y="919103"/>
                        <a:pt x="357396" y="912341"/>
                      </a:cubicBezTo>
                      <a:lnTo>
                        <a:pt x="18782" y="651927"/>
                      </a:lnTo>
                      <a:cubicBezTo>
                        <a:pt x="8590" y="644117"/>
                        <a:pt x="2018" y="632687"/>
                        <a:pt x="399" y="619828"/>
                      </a:cubicBezTo>
                      <a:cubicBezTo>
                        <a:pt x="-1221" y="606969"/>
                        <a:pt x="2113" y="594301"/>
                        <a:pt x="10019" y="584109"/>
                      </a:cubicBezTo>
                      <a:cubicBezTo>
                        <a:pt x="10305" y="583823"/>
                        <a:pt x="10495" y="583442"/>
                        <a:pt x="10781" y="583157"/>
                      </a:cubicBezTo>
                      <a:lnTo>
                        <a:pt x="486079" y="65568"/>
                      </a:lnTo>
                      <a:cubicBezTo>
                        <a:pt x="557230" y="-11965"/>
                        <a:pt x="673816" y="-21967"/>
                        <a:pt x="757160" y="42137"/>
                      </a:cubicBezTo>
                      <a:cubicBezTo>
                        <a:pt x="840599" y="106240"/>
                        <a:pt x="860792" y="221492"/>
                        <a:pt x="804118" y="310170"/>
                      </a:cubicBezTo>
                      <a:lnTo>
                        <a:pt x="600950" y="628400"/>
                      </a:lnTo>
                      <a:cubicBezTo>
                        <a:pt x="596664" y="635068"/>
                        <a:pt x="587805" y="636973"/>
                        <a:pt x="581233" y="632782"/>
                      </a:cubicBezTo>
                      <a:cubicBezTo>
                        <a:pt x="574566" y="628496"/>
                        <a:pt x="572660" y="619733"/>
                        <a:pt x="576851" y="613065"/>
                      </a:cubicBezTo>
                      <a:lnTo>
                        <a:pt x="780020" y="294835"/>
                      </a:lnTo>
                      <a:cubicBezTo>
                        <a:pt x="828597" y="218730"/>
                        <a:pt x="811262" y="119861"/>
                        <a:pt x="739729" y="64806"/>
                      </a:cubicBezTo>
                      <a:cubicBezTo>
                        <a:pt x="668196" y="9752"/>
                        <a:pt x="568184" y="18419"/>
                        <a:pt x="507128" y="84904"/>
                      </a:cubicBezTo>
                      <a:lnTo>
                        <a:pt x="32307" y="601921"/>
                      </a:lnTo>
                      <a:cubicBezTo>
                        <a:pt x="29355" y="606017"/>
                        <a:pt x="28116" y="610970"/>
                        <a:pt x="28688" y="616113"/>
                      </a:cubicBezTo>
                      <a:cubicBezTo>
                        <a:pt x="29355" y="621352"/>
                        <a:pt x="32022" y="626019"/>
                        <a:pt x="36213" y="629258"/>
                      </a:cubicBezTo>
                      <a:lnTo>
                        <a:pt x="374827" y="889671"/>
                      </a:lnTo>
                      <a:cubicBezTo>
                        <a:pt x="383303" y="896243"/>
                        <a:pt x="395496" y="894719"/>
                        <a:pt x="402259" y="886433"/>
                      </a:cubicBezTo>
                      <a:lnTo>
                        <a:pt x="529226" y="687551"/>
                      </a:lnTo>
                      <a:cubicBezTo>
                        <a:pt x="533513" y="680883"/>
                        <a:pt x="542371" y="678978"/>
                        <a:pt x="548943" y="683169"/>
                      </a:cubicBezTo>
                      <a:cubicBezTo>
                        <a:pt x="555611" y="687455"/>
                        <a:pt x="557516" y="696218"/>
                        <a:pt x="553325" y="702886"/>
                      </a:cubicBezTo>
                      <a:lnTo>
                        <a:pt x="425880" y="902435"/>
                      </a:lnTo>
                      <a:cubicBezTo>
                        <a:pt x="425690" y="902816"/>
                        <a:pt x="425404" y="903101"/>
                        <a:pt x="425118" y="903482"/>
                      </a:cubicBezTo>
                      <a:cubicBezTo>
                        <a:pt x="415689" y="915865"/>
                        <a:pt x="401401" y="922342"/>
                        <a:pt x="386828" y="9223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39" name="Google Shape;4839;p162"/>
              <p:cNvGrpSpPr/>
              <p:nvPr/>
            </p:nvGrpSpPr>
            <p:grpSpPr>
              <a:xfrm>
                <a:off x="9017765" y="1062485"/>
                <a:ext cx="43394" cy="51843"/>
                <a:chOff x="9017765" y="1062485"/>
                <a:chExt cx="43394" cy="51843"/>
              </a:xfrm>
            </p:grpSpPr>
            <p:sp>
              <p:nvSpPr>
                <p:cNvPr id="4840" name="Google Shape;4840;p162"/>
                <p:cNvSpPr/>
                <p:nvPr/>
              </p:nvSpPr>
              <p:spPr>
                <a:xfrm>
                  <a:off x="9032081" y="1076800"/>
                  <a:ext cx="14858" cy="23240"/>
                </a:xfrm>
                <a:custGeom>
                  <a:rect b="b" l="l" r="r" t="t"/>
                  <a:pathLst>
                    <a:path extrusionOk="0" h="23240" w="14858">
                      <a:moveTo>
                        <a:pt x="14859" y="0"/>
                      </a:moveTo>
                      <a:lnTo>
                        <a:pt x="0" y="2324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1" name="Google Shape;4841;p162"/>
                <p:cNvSpPr/>
                <p:nvPr/>
              </p:nvSpPr>
              <p:spPr>
                <a:xfrm>
                  <a:off x="9017765" y="1062485"/>
                  <a:ext cx="43394" cy="51843"/>
                </a:xfrm>
                <a:custGeom>
                  <a:rect b="b" l="l" r="r" t="t"/>
                  <a:pathLst>
                    <a:path extrusionOk="0" h="51843" w="43394">
                      <a:moveTo>
                        <a:pt x="14315" y="51844"/>
                      </a:moveTo>
                      <a:cubicBezTo>
                        <a:pt x="11648" y="51844"/>
                        <a:pt x="8981" y="51082"/>
                        <a:pt x="6600" y="49558"/>
                      </a:cubicBezTo>
                      <a:cubicBezTo>
                        <a:pt x="-67" y="45272"/>
                        <a:pt x="-1973" y="36508"/>
                        <a:pt x="2218" y="29841"/>
                      </a:cubicBezTo>
                      <a:lnTo>
                        <a:pt x="17077" y="6600"/>
                      </a:lnTo>
                      <a:cubicBezTo>
                        <a:pt x="21364" y="-68"/>
                        <a:pt x="30127" y="-1973"/>
                        <a:pt x="36794" y="2218"/>
                      </a:cubicBezTo>
                      <a:cubicBezTo>
                        <a:pt x="43462" y="6505"/>
                        <a:pt x="45367" y="15268"/>
                        <a:pt x="41176" y="21935"/>
                      </a:cubicBezTo>
                      <a:lnTo>
                        <a:pt x="26317" y="45176"/>
                      </a:lnTo>
                      <a:cubicBezTo>
                        <a:pt x="23650" y="49558"/>
                        <a:pt x="18983" y="51844"/>
                        <a:pt x="14315" y="518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42" name="Google Shape;4842;p162"/>
              <p:cNvGrpSpPr/>
              <p:nvPr/>
            </p:nvGrpSpPr>
            <p:grpSpPr>
              <a:xfrm>
                <a:off x="8715085" y="603328"/>
                <a:ext cx="436817" cy="522335"/>
                <a:chOff x="8715085" y="603328"/>
                <a:chExt cx="436817" cy="522335"/>
              </a:xfrm>
            </p:grpSpPr>
            <p:sp>
              <p:nvSpPr>
                <p:cNvPr id="4843" name="Google Shape;4843;p162"/>
                <p:cNvSpPr/>
                <p:nvPr/>
              </p:nvSpPr>
              <p:spPr>
                <a:xfrm>
                  <a:off x="8729477" y="617605"/>
                  <a:ext cx="408231" cy="493699"/>
                </a:xfrm>
                <a:custGeom>
                  <a:rect b="b" l="l" r="r" t="t"/>
                  <a:pathLst>
                    <a:path extrusionOk="0" h="493699" w="408231">
                      <a:moveTo>
                        <a:pt x="24093" y="480912"/>
                      </a:moveTo>
                      <a:lnTo>
                        <a:pt x="24093" y="480912"/>
                      </a:lnTo>
                      <a:cubicBezTo>
                        <a:pt x="-2863" y="460148"/>
                        <a:pt x="-8006" y="421095"/>
                        <a:pt x="12759" y="394044"/>
                      </a:cubicBezTo>
                      <a:lnTo>
                        <a:pt x="297270" y="24093"/>
                      </a:lnTo>
                      <a:cubicBezTo>
                        <a:pt x="318035" y="-2862"/>
                        <a:pt x="357087" y="-8006"/>
                        <a:pt x="384138" y="12759"/>
                      </a:cubicBezTo>
                      <a:lnTo>
                        <a:pt x="384138" y="12759"/>
                      </a:lnTo>
                      <a:cubicBezTo>
                        <a:pt x="411094" y="33523"/>
                        <a:pt x="416237" y="72576"/>
                        <a:pt x="395473" y="99627"/>
                      </a:cubicBezTo>
                      <a:lnTo>
                        <a:pt x="110961" y="469578"/>
                      </a:lnTo>
                      <a:cubicBezTo>
                        <a:pt x="90102" y="496629"/>
                        <a:pt x="51049" y="501677"/>
                        <a:pt x="24093" y="48091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4" name="Google Shape;4844;p162"/>
                <p:cNvSpPr/>
                <p:nvPr/>
              </p:nvSpPr>
              <p:spPr>
                <a:xfrm>
                  <a:off x="8715085" y="603328"/>
                  <a:ext cx="436817" cy="522335"/>
                </a:xfrm>
                <a:custGeom>
                  <a:rect b="b" l="l" r="r" t="t"/>
                  <a:pathLst>
                    <a:path extrusionOk="0" h="522335" w="436817">
                      <a:moveTo>
                        <a:pt x="76108" y="522336"/>
                      </a:moveTo>
                      <a:cubicBezTo>
                        <a:pt x="59916" y="522336"/>
                        <a:pt x="43533" y="517192"/>
                        <a:pt x="29722" y="506524"/>
                      </a:cubicBezTo>
                      <a:cubicBezTo>
                        <a:pt x="-3616" y="480902"/>
                        <a:pt x="-9807" y="432991"/>
                        <a:pt x="15720" y="399654"/>
                      </a:cubicBezTo>
                      <a:lnTo>
                        <a:pt x="300231" y="29703"/>
                      </a:lnTo>
                      <a:cubicBezTo>
                        <a:pt x="325854" y="-3635"/>
                        <a:pt x="373765" y="-9826"/>
                        <a:pt x="407102" y="15796"/>
                      </a:cubicBezTo>
                      <a:cubicBezTo>
                        <a:pt x="423200" y="28179"/>
                        <a:pt x="433486" y="46086"/>
                        <a:pt x="436153" y="66374"/>
                      </a:cubicBezTo>
                      <a:cubicBezTo>
                        <a:pt x="438820" y="86662"/>
                        <a:pt x="433391" y="106569"/>
                        <a:pt x="421104" y="122667"/>
                      </a:cubicBezTo>
                      <a:lnTo>
                        <a:pt x="136592" y="492618"/>
                      </a:lnTo>
                      <a:cubicBezTo>
                        <a:pt x="121638" y="512049"/>
                        <a:pt x="98968" y="522336"/>
                        <a:pt x="76108" y="522336"/>
                      </a:cubicBezTo>
                      <a:close/>
                      <a:moveTo>
                        <a:pt x="360810" y="28560"/>
                      </a:moveTo>
                      <a:cubicBezTo>
                        <a:pt x="346523" y="28560"/>
                        <a:pt x="332331" y="34941"/>
                        <a:pt x="322996" y="47133"/>
                      </a:cubicBezTo>
                      <a:lnTo>
                        <a:pt x="38485" y="417084"/>
                      </a:lnTo>
                      <a:cubicBezTo>
                        <a:pt x="22483" y="437944"/>
                        <a:pt x="26388" y="467853"/>
                        <a:pt x="47247" y="483855"/>
                      </a:cubicBezTo>
                      <a:lnTo>
                        <a:pt x="47247" y="483855"/>
                      </a:lnTo>
                      <a:cubicBezTo>
                        <a:pt x="57249" y="491570"/>
                        <a:pt x="69726" y="494904"/>
                        <a:pt x="82395" y="493284"/>
                      </a:cubicBezTo>
                      <a:cubicBezTo>
                        <a:pt x="95063" y="491665"/>
                        <a:pt x="106303" y="485188"/>
                        <a:pt x="114018" y="475187"/>
                      </a:cubicBezTo>
                      <a:lnTo>
                        <a:pt x="398530" y="105236"/>
                      </a:lnTo>
                      <a:cubicBezTo>
                        <a:pt x="406245" y="95235"/>
                        <a:pt x="409578" y="82757"/>
                        <a:pt x="407959" y="70089"/>
                      </a:cubicBezTo>
                      <a:cubicBezTo>
                        <a:pt x="406340" y="57420"/>
                        <a:pt x="399863" y="46181"/>
                        <a:pt x="389862" y="38466"/>
                      </a:cubicBezTo>
                      <a:cubicBezTo>
                        <a:pt x="381099" y="31798"/>
                        <a:pt x="370907" y="28560"/>
                        <a:pt x="360810" y="285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45" name="Google Shape;4845;p162"/>
              <p:cNvSpPr/>
              <p:nvPr/>
            </p:nvSpPr>
            <p:spPr>
              <a:xfrm>
                <a:off x="8435816" y="1106899"/>
                <a:ext cx="115538" cy="196310"/>
              </a:xfrm>
              <a:custGeom>
                <a:rect b="b" l="l" r="r" t="t"/>
                <a:pathLst>
                  <a:path extrusionOk="0" h="196310" w="115538">
                    <a:moveTo>
                      <a:pt x="60388" y="196310"/>
                    </a:moveTo>
                    <a:lnTo>
                      <a:pt x="0" y="149828"/>
                    </a:lnTo>
                    <a:lnTo>
                      <a:pt x="55150" y="0"/>
                    </a:lnTo>
                    <a:lnTo>
                      <a:pt x="115538" y="46387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6" name="Google Shape;4846;p162"/>
              <p:cNvSpPr/>
              <p:nvPr/>
            </p:nvSpPr>
            <p:spPr>
              <a:xfrm>
                <a:off x="8466611" y="460493"/>
                <a:ext cx="768161" cy="683935"/>
              </a:xfrm>
              <a:custGeom>
                <a:rect b="b" l="l" r="r" t="t"/>
                <a:pathLst>
                  <a:path extrusionOk="0" h="683935" w="768161">
                    <a:moveTo>
                      <a:pt x="768162" y="72716"/>
                    </a:moveTo>
                    <a:cubicBezTo>
                      <a:pt x="697010" y="42617"/>
                      <a:pt x="612332" y="59190"/>
                      <a:pt x="557850" y="118626"/>
                    </a:cubicBezTo>
                    <a:lnTo>
                      <a:pt x="82552" y="636215"/>
                    </a:lnTo>
                    <a:cubicBezTo>
                      <a:pt x="71122" y="651074"/>
                      <a:pt x="73884" y="672600"/>
                      <a:pt x="88743" y="683935"/>
                    </a:cubicBezTo>
                    <a:lnTo>
                      <a:pt x="13210" y="625833"/>
                    </a:lnTo>
                    <a:cubicBezTo>
                      <a:pt x="-1554" y="614498"/>
                      <a:pt x="-4411" y="592971"/>
                      <a:pt x="7019" y="578113"/>
                    </a:cubicBezTo>
                    <a:lnTo>
                      <a:pt x="482316" y="60524"/>
                    </a:lnTo>
                    <a:cubicBezTo>
                      <a:pt x="547943" y="-10914"/>
                      <a:pt x="657291" y="-20343"/>
                      <a:pt x="734157" y="38807"/>
                    </a:cubicBezTo>
                    <a:cubicBezTo>
                      <a:pt x="747207" y="48808"/>
                      <a:pt x="758637" y="60143"/>
                      <a:pt x="768162" y="72716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7" name="Google Shape;4847;p162"/>
              <p:cNvSpPr/>
              <p:nvPr/>
            </p:nvSpPr>
            <p:spPr>
              <a:xfrm>
                <a:off x="8725685" y="613189"/>
                <a:ext cx="390596" cy="484128"/>
              </a:xfrm>
              <a:custGeom>
                <a:rect b="b" l="l" r="r" t="t"/>
                <a:pathLst>
                  <a:path extrusionOk="0" h="484128" w="390596">
                    <a:moveTo>
                      <a:pt x="44172" y="483995"/>
                    </a:moveTo>
                    <a:cubicBezTo>
                      <a:pt x="33695" y="484757"/>
                      <a:pt x="23789" y="482280"/>
                      <a:pt x="15788" y="476089"/>
                    </a:cubicBezTo>
                    <a:cubicBezTo>
                      <a:pt x="-5167" y="459992"/>
                      <a:pt x="-5262" y="424845"/>
                      <a:pt x="15502" y="397794"/>
                    </a:cubicBezTo>
                    <a:lnTo>
                      <a:pt x="300014" y="27843"/>
                    </a:lnTo>
                    <a:cubicBezTo>
                      <a:pt x="320779" y="792"/>
                      <a:pt x="354878" y="-8067"/>
                      <a:pt x="375738" y="8031"/>
                    </a:cubicBezTo>
                    <a:cubicBezTo>
                      <a:pt x="383739" y="14222"/>
                      <a:pt x="388692" y="23175"/>
                      <a:pt x="390597" y="33462"/>
                    </a:cubicBezTo>
                    <a:cubicBezTo>
                      <a:pt x="373833" y="34796"/>
                      <a:pt x="356021" y="44511"/>
                      <a:pt x="343257" y="61180"/>
                    </a:cubicBezTo>
                    <a:lnTo>
                      <a:pt x="58746" y="431131"/>
                    </a:lnTo>
                    <a:cubicBezTo>
                      <a:pt x="45982" y="447705"/>
                      <a:pt x="41125" y="467421"/>
                      <a:pt x="44172" y="483995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hree blocks">
  <p:cSld name="CUSTOM_21_2_1_1_1_1_1_1_1_1_1">
    <p:spTree>
      <p:nvGrpSpPr>
        <p:cNvPr id="4848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9" name="Google Shape;4849;p163"/>
          <p:cNvSpPr/>
          <p:nvPr/>
        </p:nvSpPr>
        <p:spPr>
          <a:xfrm>
            <a:off x="525588" y="1772519"/>
            <a:ext cx="234386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0" name="Google Shape;4850;p163"/>
          <p:cNvSpPr/>
          <p:nvPr/>
        </p:nvSpPr>
        <p:spPr>
          <a:xfrm>
            <a:off x="6237401" y="1756649"/>
            <a:ext cx="2343653" cy="2818484"/>
          </a:xfrm>
          <a:custGeom>
            <a:rect b="b" l="l" r="r" t="t"/>
            <a:pathLst>
              <a:path extrusionOk="0" h="1111828" w="1072610">
                <a:moveTo>
                  <a:pt x="1072603" y="1081075"/>
                </a:moveTo>
                <a:cubicBezTo>
                  <a:pt x="1072603" y="1081075"/>
                  <a:pt x="918774" y="1106411"/>
                  <a:pt x="868577" y="1106411"/>
                </a:cubicBezTo>
                <a:cubicBezTo>
                  <a:pt x="809046" y="1106411"/>
                  <a:pt x="658551" y="1122318"/>
                  <a:pt x="536250" y="1099553"/>
                </a:cubicBezTo>
                <a:cubicBezTo>
                  <a:pt x="451192" y="1083647"/>
                  <a:pt x="332891" y="1095362"/>
                  <a:pt x="246309" y="1095743"/>
                </a:cubicBezTo>
                <a:cubicBezTo>
                  <a:pt x="174300" y="1095743"/>
                  <a:pt x="-7" y="1081361"/>
                  <a:pt x="-7" y="1081361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1" name="Google Shape;4851;p163"/>
          <p:cNvSpPr/>
          <p:nvPr/>
        </p:nvSpPr>
        <p:spPr>
          <a:xfrm>
            <a:off x="3420639" y="1741300"/>
            <a:ext cx="2343653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2" name="Google Shape;4852;p163"/>
          <p:cNvSpPr/>
          <p:nvPr/>
        </p:nvSpPr>
        <p:spPr>
          <a:xfrm>
            <a:off x="6121768" y="1579003"/>
            <a:ext cx="634770" cy="662329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3" name="Google Shape;4853;p163"/>
          <p:cNvSpPr/>
          <p:nvPr/>
        </p:nvSpPr>
        <p:spPr>
          <a:xfrm>
            <a:off x="8078563" y="1575628"/>
            <a:ext cx="700673" cy="669069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4" name="Google Shape;4854;p163"/>
          <p:cNvSpPr/>
          <p:nvPr/>
        </p:nvSpPr>
        <p:spPr>
          <a:xfrm>
            <a:off x="5358786" y="1591221"/>
            <a:ext cx="631475" cy="637915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5" name="Google Shape;4855;p163"/>
          <p:cNvSpPr/>
          <p:nvPr/>
        </p:nvSpPr>
        <p:spPr>
          <a:xfrm>
            <a:off x="3201450" y="1571737"/>
            <a:ext cx="693334" cy="592980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6" name="Google Shape;4856;p163"/>
          <p:cNvSpPr/>
          <p:nvPr/>
        </p:nvSpPr>
        <p:spPr>
          <a:xfrm>
            <a:off x="364762" y="1608442"/>
            <a:ext cx="662180" cy="603466"/>
          </a:xfrm>
          <a:custGeom>
            <a:rect b="b" l="l" r="r" t="t"/>
            <a:pathLst>
              <a:path extrusionOk="0" h="383762" w="421100">
                <a:moveTo>
                  <a:pt x="346036" y="-13"/>
                </a:moveTo>
                <a:lnTo>
                  <a:pt x="366038" y="22942"/>
                </a:lnTo>
                <a:cubicBezTo>
                  <a:pt x="359649" y="27305"/>
                  <a:pt x="354418" y="33153"/>
                  <a:pt x="350798" y="39992"/>
                </a:cubicBezTo>
                <a:cubicBezTo>
                  <a:pt x="357762" y="42107"/>
                  <a:pt x="365286" y="41316"/>
                  <a:pt x="371658" y="37801"/>
                </a:cubicBezTo>
                <a:cubicBezTo>
                  <a:pt x="371128" y="47612"/>
                  <a:pt x="368972" y="57271"/>
                  <a:pt x="365276" y="66376"/>
                </a:cubicBezTo>
                <a:cubicBezTo>
                  <a:pt x="371087" y="65614"/>
                  <a:pt x="388803" y="56851"/>
                  <a:pt x="394709" y="55899"/>
                </a:cubicBezTo>
                <a:cubicBezTo>
                  <a:pt x="398328" y="66853"/>
                  <a:pt x="413759" y="80664"/>
                  <a:pt x="421093" y="96856"/>
                </a:cubicBezTo>
                <a:cubicBezTo>
                  <a:pt x="320509" y="199536"/>
                  <a:pt x="195350" y="287356"/>
                  <a:pt x="85241" y="383749"/>
                </a:cubicBezTo>
                <a:cubicBezTo>
                  <a:pt x="78479" y="380035"/>
                  <a:pt x="72287" y="369367"/>
                  <a:pt x="65525" y="365652"/>
                </a:cubicBezTo>
                <a:lnTo>
                  <a:pt x="77240" y="350031"/>
                </a:lnTo>
                <a:cubicBezTo>
                  <a:pt x="68858" y="352031"/>
                  <a:pt x="55714" y="348507"/>
                  <a:pt x="47332" y="350031"/>
                </a:cubicBezTo>
                <a:cubicBezTo>
                  <a:pt x="54138" y="342887"/>
                  <a:pt x="60026" y="334915"/>
                  <a:pt x="64858" y="326314"/>
                </a:cubicBezTo>
                <a:cubicBezTo>
                  <a:pt x="59429" y="326314"/>
                  <a:pt x="32473" y="328123"/>
                  <a:pt x="28568" y="328505"/>
                </a:cubicBezTo>
                <a:lnTo>
                  <a:pt x="-7" y="295262"/>
                </a:lnTo>
                <a:cubicBezTo>
                  <a:pt x="34092" y="254590"/>
                  <a:pt x="104101" y="197821"/>
                  <a:pt x="133343" y="174009"/>
                </a:cubicBezTo>
                <a:cubicBezTo>
                  <a:pt x="214019" y="109906"/>
                  <a:pt x="265073" y="63900"/>
                  <a:pt x="346036" y="-13"/>
                </a:cubicBez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7" name="Google Shape;4857;p163"/>
          <p:cNvSpPr/>
          <p:nvPr/>
        </p:nvSpPr>
        <p:spPr>
          <a:xfrm>
            <a:off x="2419125" y="1571739"/>
            <a:ext cx="695131" cy="676857"/>
          </a:xfrm>
          <a:custGeom>
            <a:rect b="b" l="l" r="r" t="t"/>
            <a:pathLst>
              <a:path extrusionOk="0" h="430434" w="442055">
                <a:moveTo>
                  <a:pt x="68287" y="14941"/>
                </a:moveTo>
                <a:cubicBezTo>
                  <a:pt x="75050" y="21704"/>
                  <a:pt x="81812" y="23895"/>
                  <a:pt x="87337" y="31420"/>
                </a:cubicBezTo>
                <a:cubicBezTo>
                  <a:pt x="79279" y="31172"/>
                  <a:pt x="71459" y="28667"/>
                  <a:pt x="64763" y="24181"/>
                </a:cubicBezTo>
                <a:cubicBezTo>
                  <a:pt x="56476" y="32086"/>
                  <a:pt x="54666" y="33039"/>
                  <a:pt x="46284" y="40945"/>
                </a:cubicBezTo>
                <a:lnTo>
                  <a:pt x="59524" y="54184"/>
                </a:lnTo>
                <a:cubicBezTo>
                  <a:pt x="45332" y="46850"/>
                  <a:pt x="28853" y="52660"/>
                  <a:pt x="26377" y="65805"/>
                </a:cubicBezTo>
                <a:cubicBezTo>
                  <a:pt x="27615" y="67900"/>
                  <a:pt x="40855" y="84855"/>
                  <a:pt x="42093" y="86569"/>
                </a:cubicBezTo>
                <a:cubicBezTo>
                  <a:pt x="33882" y="83902"/>
                  <a:pt x="25472" y="81864"/>
                  <a:pt x="16947" y="80473"/>
                </a:cubicBezTo>
                <a:cubicBezTo>
                  <a:pt x="11899" y="88855"/>
                  <a:pt x="4279" y="94094"/>
                  <a:pt x="-7" y="102000"/>
                </a:cubicBezTo>
                <a:cubicBezTo>
                  <a:pt x="77526" y="171723"/>
                  <a:pt x="342893" y="400228"/>
                  <a:pt x="369277" y="430422"/>
                </a:cubicBezTo>
                <a:lnTo>
                  <a:pt x="389660" y="397180"/>
                </a:lnTo>
                <a:cubicBezTo>
                  <a:pt x="382279" y="394970"/>
                  <a:pt x="375563" y="390941"/>
                  <a:pt x="370134" y="385464"/>
                </a:cubicBezTo>
                <a:cubicBezTo>
                  <a:pt x="375792" y="385578"/>
                  <a:pt x="381412" y="386502"/>
                  <a:pt x="386803" y="388226"/>
                </a:cubicBezTo>
                <a:cubicBezTo>
                  <a:pt x="395213" y="389617"/>
                  <a:pt x="403157" y="383930"/>
                  <a:pt x="404548" y="375520"/>
                </a:cubicBezTo>
                <a:cubicBezTo>
                  <a:pt x="404834" y="373796"/>
                  <a:pt x="404824" y="372043"/>
                  <a:pt x="404519" y="370319"/>
                </a:cubicBezTo>
                <a:cubicBezTo>
                  <a:pt x="396109" y="367271"/>
                  <a:pt x="388375" y="362613"/>
                  <a:pt x="381755" y="356603"/>
                </a:cubicBezTo>
                <a:cubicBezTo>
                  <a:pt x="394089" y="362490"/>
                  <a:pt x="408767" y="360347"/>
                  <a:pt x="418902" y="351174"/>
                </a:cubicBezTo>
                <a:lnTo>
                  <a:pt x="403472" y="336886"/>
                </a:lnTo>
                <a:cubicBezTo>
                  <a:pt x="411530" y="336429"/>
                  <a:pt x="419550" y="338248"/>
                  <a:pt x="426617" y="342125"/>
                </a:cubicBezTo>
                <a:lnTo>
                  <a:pt x="442048" y="317836"/>
                </a:lnTo>
                <a:cubicBezTo>
                  <a:pt x="415930" y="302415"/>
                  <a:pt x="391422" y="284423"/>
                  <a:pt x="368896" y="264115"/>
                </a:cubicBezTo>
                <a:cubicBezTo>
                  <a:pt x="345750" y="243446"/>
                  <a:pt x="139724" y="56851"/>
                  <a:pt x="120579" y="35515"/>
                </a:cubicBezTo>
                <a:cubicBezTo>
                  <a:pt x="114674" y="28943"/>
                  <a:pt x="89909" y="3226"/>
                  <a:pt x="82003" y="-13"/>
                </a:cubicBezTo>
                <a:cubicBezTo>
                  <a:pt x="82098" y="82"/>
                  <a:pt x="73145" y="8941"/>
                  <a:pt x="68287" y="14941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58" name="Google Shape;4858;p163"/>
          <p:cNvGrpSpPr/>
          <p:nvPr/>
        </p:nvGrpSpPr>
        <p:grpSpPr>
          <a:xfrm rot="-3084922">
            <a:off x="436589" y="4188912"/>
            <a:ext cx="476279" cy="605255"/>
            <a:chOff x="16453107" y="5822292"/>
            <a:chExt cx="952664" cy="1210645"/>
          </a:xfrm>
        </p:grpSpPr>
        <p:grpSp>
          <p:nvGrpSpPr>
            <p:cNvPr id="4859" name="Google Shape;4859;p163"/>
            <p:cNvGrpSpPr/>
            <p:nvPr/>
          </p:nvGrpSpPr>
          <p:grpSpPr>
            <a:xfrm rot="-408978">
              <a:off x="16516689" y="5867319"/>
              <a:ext cx="825500" cy="1120590"/>
              <a:chOff x="4584954" y="2452115"/>
              <a:chExt cx="607790" cy="825055"/>
            </a:xfrm>
          </p:grpSpPr>
          <p:grpSp>
            <p:nvGrpSpPr>
              <p:cNvPr id="4860" name="Google Shape;4860;p163"/>
              <p:cNvGrpSpPr/>
              <p:nvPr/>
            </p:nvGrpSpPr>
            <p:grpSpPr>
              <a:xfrm>
                <a:off x="4584954" y="2452115"/>
                <a:ext cx="607790" cy="825055"/>
                <a:chOff x="4584954" y="2452115"/>
                <a:chExt cx="607790" cy="825055"/>
              </a:xfrm>
            </p:grpSpPr>
            <p:sp>
              <p:nvSpPr>
                <p:cNvPr id="4861" name="Google Shape;4861;p163"/>
                <p:cNvSpPr/>
                <p:nvPr/>
              </p:nvSpPr>
              <p:spPr>
                <a:xfrm>
                  <a:off x="4599241" y="2466402"/>
                  <a:ext cx="579215" cy="796480"/>
                </a:xfrm>
                <a:custGeom>
                  <a:rect b="b" l="l" r="r" t="t"/>
                  <a:pathLst>
                    <a:path extrusionOk="0" h="796480" w="579215">
                      <a:moveTo>
                        <a:pt x="470630" y="398240"/>
                      </a:moveTo>
                      <a:cubicBezTo>
                        <a:pt x="470630" y="472916"/>
                        <a:pt x="516731" y="535686"/>
                        <a:pt x="579215" y="553498"/>
                      </a:cubicBezTo>
                      <a:lnTo>
                        <a:pt x="579215" y="796481"/>
                      </a:lnTo>
                      <a:lnTo>
                        <a:pt x="0" y="796481"/>
                      </a:lnTo>
                      <a:lnTo>
                        <a:pt x="0" y="553498"/>
                      </a:lnTo>
                      <a:cubicBezTo>
                        <a:pt x="62484" y="535686"/>
                        <a:pt x="108585" y="472916"/>
                        <a:pt x="108585" y="398240"/>
                      </a:cubicBezTo>
                      <a:cubicBezTo>
                        <a:pt x="108585" y="323564"/>
                        <a:pt x="62484" y="260795"/>
                        <a:pt x="0" y="242983"/>
                      </a:cubicBezTo>
                      <a:lnTo>
                        <a:pt x="0" y="0"/>
                      </a:lnTo>
                      <a:lnTo>
                        <a:pt x="579215" y="0"/>
                      </a:lnTo>
                      <a:lnTo>
                        <a:pt x="579215" y="242983"/>
                      </a:lnTo>
                      <a:cubicBezTo>
                        <a:pt x="516731" y="260795"/>
                        <a:pt x="470630" y="323564"/>
                        <a:pt x="470630" y="398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2" name="Google Shape;4862;p163"/>
                <p:cNvSpPr/>
                <p:nvPr/>
              </p:nvSpPr>
              <p:spPr>
                <a:xfrm>
                  <a:off x="4584954" y="2452115"/>
                  <a:ext cx="607790" cy="825055"/>
                </a:xfrm>
                <a:custGeom>
                  <a:rect b="b" l="l" r="r" t="t"/>
                  <a:pathLst>
                    <a:path extrusionOk="0" h="825055" w="607790">
                      <a:moveTo>
                        <a:pt x="593503" y="825056"/>
                      </a:moveTo>
                      <a:lnTo>
                        <a:pt x="14288" y="825056"/>
                      </a:lnTo>
                      <a:cubicBezTo>
                        <a:pt x="6382" y="825056"/>
                        <a:pt x="0" y="818674"/>
                        <a:pt x="0" y="810768"/>
                      </a:cubicBezTo>
                      <a:lnTo>
                        <a:pt x="0" y="567785"/>
                      </a:lnTo>
                      <a:cubicBezTo>
                        <a:pt x="0" y="561404"/>
                        <a:pt x="4191" y="555784"/>
                        <a:pt x="10382" y="554069"/>
                      </a:cubicBezTo>
                      <a:cubicBezTo>
                        <a:pt x="68199" y="537591"/>
                        <a:pt x="108585" y="479393"/>
                        <a:pt x="108585" y="412528"/>
                      </a:cubicBezTo>
                      <a:cubicBezTo>
                        <a:pt x="108585" y="345662"/>
                        <a:pt x="68199" y="287465"/>
                        <a:pt x="10382" y="270986"/>
                      </a:cubicBezTo>
                      <a:cubicBezTo>
                        <a:pt x="4286" y="269272"/>
                        <a:pt x="0" y="263652"/>
                        <a:pt x="0" y="257270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593503" y="0"/>
                      </a:lnTo>
                      <a:cubicBezTo>
                        <a:pt x="601409" y="0"/>
                        <a:pt x="607790" y="6382"/>
                        <a:pt x="607790" y="14288"/>
                      </a:cubicBezTo>
                      <a:lnTo>
                        <a:pt x="607790" y="257270"/>
                      </a:lnTo>
                      <a:cubicBezTo>
                        <a:pt x="607790" y="263652"/>
                        <a:pt x="603599" y="269272"/>
                        <a:pt x="597408" y="270986"/>
                      </a:cubicBezTo>
                      <a:cubicBezTo>
                        <a:pt x="539591" y="287465"/>
                        <a:pt x="499205" y="345662"/>
                        <a:pt x="499205" y="412528"/>
                      </a:cubicBezTo>
                      <a:cubicBezTo>
                        <a:pt x="499205" y="479393"/>
                        <a:pt x="539591" y="537591"/>
                        <a:pt x="597408" y="554069"/>
                      </a:cubicBezTo>
                      <a:cubicBezTo>
                        <a:pt x="603504" y="555784"/>
                        <a:pt x="607790" y="561404"/>
                        <a:pt x="607790" y="567785"/>
                      </a:cubicBezTo>
                      <a:lnTo>
                        <a:pt x="607790" y="810768"/>
                      </a:lnTo>
                      <a:cubicBezTo>
                        <a:pt x="607790" y="818579"/>
                        <a:pt x="601409" y="825056"/>
                        <a:pt x="593503" y="825056"/>
                      </a:cubicBezTo>
                      <a:close/>
                      <a:moveTo>
                        <a:pt x="28575" y="796481"/>
                      </a:moveTo>
                      <a:lnTo>
                        <a:pt x="579215" y="796481"/>
                      </a:lnTo>
                      <a:lnTo>
                        <a:pt x="579215" y="578168"/>
                      </a:lnTo>
                      <a:cubicBezTo>
                        <a:pt x="514731" y="554641"/>
                        <a:pt x="470630" y="488061"/>
                        <a:pt x="470630" y="412528"/>
                      </a:cubicBezTo>
                      <a:cubicBezTo>
                        <a:pt x="470630" y="336995"/>
                        <a:pt x="514731" y="270510"/>
                        <a:pt x="579215" y="246888"/>
                      </a:cubicBezTo>
                      <a:lnTo>
                        <a:pt x="579215" y="28575"/>
                      </a:lnTo>
                      <a:lnTo>
                        <a:pt x="28575" y="28575"/>
                      </a:lnTo>
                      <a:lnTo>
                        <a:pt x="28575" y="246888"/>
                      </a:lnTo>
                      <a:cubicBezTo>
                        <a:pt x="93059" y="270415"/>
                        <a:pt x="137160" y="336899"/>
                        <a:pt x="137160" y="412528"/>
                      </a:cubicBezTo>
                      <a:cubicBezTo>
                        <a:pt x="137160" y="488061"/>
                        <a:pt x="93059" y="554546"/>
                        <a:pt x="28575" y="578168"/>
                      </a:cubicBezTo>
                      <a:lnTo>
                        <a:pt x="28575" y="7964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63" name="Google Shape;4863;p163"/>
              <p:cNvSpPr/>
              <p:nvPr/>
            </p:nvSpPr>
            <p:spPr>
              <a:xfrm>
                <a:off x="4599241" y="2466402"/>
                <a:ext cx="232409" cy="796480"/>
              </a:xfrm>
              <a:custGeom>
                <a:rect b="b" l="l" r="r" t="t"/>
                <a:pathLst>
                  <a:path extrusionOk="0" h="796480" w="232409">
                    <a:moveTo>
                      <a:pt x="232410" y="398240"/>
                    </a:moveTo>
                    <a:cubicBezTo>
                      <a:pt x="232410" y="472916"/>
                      <a:pt x="186214" y="535686"/>
                      <a:pt x="123825" y="553498"/>
                    </a:cubicBezTo>
                    <a:lnTo>
                      <a:pt x="12382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389" y="535686"/>
                      <a:pt x="108585" y="472916"/>
                      <a:pt x="108585" y="398240"/>
                    </a:cubicBezTo>
                    <a:cubicBezTo>
                      <a:pt x="108585" y="323564"/>
                      <a:pt x="62389" y="260795"/>
                      <a:pt x="0" y="242983"/>
                    </a:cubicBezTo>
                    <a:lnTo>
                      <a:pt x="0" y="0"/>
                    </a:lnTo>
                    <a:lnTo>
                      <a:pt x="123825" y="0"/>
                    </a:lnTo>
                    <a:lnTo>
                      <a:pt x="123825" y="242983"/>
                    </a:lnTo>
                    <a:cubicBezTo>
                      <a:pt x="186214" y="260795"/>
                      <a:pt x="232410" y="323564"/>
                      <a:pt x="232410" y="39824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64" name="Google Shape;4864;p163"/>
              <p:cNvGrpSpPr/>
              <p:nvPr/>
            </p:nvGrpSpPr>
            <p:grpSpPr>
              <a:xfrm>
                <a:off x="4745259" y="2514218"/>
                <a:ext cx="287178" cy="752570"/>
                <a:chOff x="4745259" y="2514218"/>
                <a:chExt cx="287178" cy="752570"/>
              </a:xfrm>
            </p:grpSpPr>
            <p:sp>
              <p:nvSpPr>
                <p:cNvPr id="4865" name="Google Shape;4865;p163"/>
                <p:cNvSpPr/>
                <p:nvPr/>
              </p:nvSpPr>
              <p:spPr>
                <a:xfrm>
                  <a:off x="4759547" y="2528506"/>
                  <a:ext cx="258603" cy="723995"/>
                </a:xfrm>
                <a:custGeom>
                  <a:rect b="b" l="l" r="r" t="t"/>
                  <a:pathLst>
                    <a:path extrusionOk="0" h="723995" w="258603">
                      <a:moveTo>
                        <a:pt x="0" y="0"/>
                      </a:moveTo>
                      <a:lnTo>
                        <a:pt x="258604" y="0"/>
                      </a:lnTo>
                      <a:lnTo>
                        <a:pt x="258604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6" name="Google Shape;4866;p163"/>
                <p:cNvSpPr/>
                <p:nvPr/>
              </p:nvSpPr>
              <p:spPr>
                <a:xfrm>
                  <a:off x="4745259" y="2514218"/>
                  <a:ext cx="287178" cy="752570"/>
                </a:xfrm>
                <a:custGeom>
                  <a:rect b="b" l="l" r="r" t="t"/>
                  <a:pathLst>
                    <a:path extrusionOk="0" h="752570" w="287178">
                      <a:moveTo>
                        <a:pt x="272891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72891" y="0"/>
                      </a:lnTo>
                      <a:cubicBezTo>
                        <a:pt x="280797" y="0"/>
                        <a:pt x="287179" y="6382"/>
                        <a:pt x="287179" y="14288"/>
                      </a:cubicBezTo>
                      <a:lnTo>
                        <a:pt x="287179" y="738283"/>
                      </a:lnTo>
                      <a:cubicBezTo>
                        <a:pt x="287179" y="746189"/>
                        <a:pt x="280797" y="752570"/>
                        <a:pt x="272891" y="752570"/>
                      </a:cubicBezTo>
                      <a:close/>
                      <a:moveTo>
                        <a:pt x="28575" y="723995"/>
                      </a:moveTo>
                      <a:lnTo>
                        <a:pt x="258604" y="723995"/>
                      </a:lnTo>
                      <a:lnTo>
                        <a:pt x="258604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67" name="Google Shape;4867;p163"/>
              <p:cNvGrpSpPr/>
              <p:nvPr/>
            </p:nvGrpSpPr>
            <p:grpSpPr>
              <a:xfrm>
                <a:off x="4923662" y="2514218"/>
                <a:ext cx="111347" cy="752570"/>
                <a:chOff x="4923662" y="2514218"/>
                <a:chExt cx="111347" cy="752570"/>
              </a:xfrm>
            </p:grpSpPr>
            <p:sp>
              <p:nvSpPr>
                <p:cNvPr id="4868" name="Google Shape;4868;p163"/>
                <p:cNvSpPr/>
                <p:nvPr/>
              </p:nvSpPr>
              <p:spPr>
                <a:xfrm>
                  <a:off x="4937950" y="2528506"/>
                  <a:ext cx="82772" cy="723995"/>
                </a:xfrm>
                <a:custGeom>
                  <a:rect b="b" l="l" r="r" t="t"/>
                  <a:pathLst>
                    <a:path extrusionOk="0" h="723995" w="82772">
                      <a:moveTo>
                        <a:pt x="0" y="0"/>
                      </a:moveTo>
                      <a:lnTo>
                        <a:pt x="82772" y="0"/>
                      </a:lnTo>
                      <a:lnTo>
                        <a:pt x="82772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9" name="Google Shape;4869;p163"/>
                <p:cNvSpPr/>
                <p:nvPr/>
              </p:nvSpPr>
              <p:spPr>
                <a:xfrm>
                  <a:off x="4923662" y="2514218"/>
                  <a:ext cx="111347" cy="752570"/>
                </a:xfrm>
                <a:custGeom>
                  <a:rect b="b" l="l" r="r" t="t"/>
                  <a:pathLst>
                    <a:path extrusionOk="0" h="752570" w="111347">
                      <a:moveTo>
                        <a:pt x="97060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7060" y="0"/>
                      </a:lnTo>
                      <a:cubicBezTo>
                        <a:pt x="104966" y="0"/>
                        <a:pt x="111347" y="6382"/>
                        <a:pt x="111347" y="14288"/>
                      </a:cubicBezTo>
                      <a:lnTo>
                        <a:pt x="111347" y="738283"/>
                      </a:lnTo>
                      <a:cubicBezTo>
                        <a:pt x="111347" y="746189"/>
                        <a:pt x="104966" y="752570"/>
                        <a:pt x="97060" y="752570"/>
                      </a:cubicBezTo>
                      <a:close/>
                      <a:moveTo>
                        <a:pt x="28575" y="723995"/>
                      </a:moveTo>
                      <a:lnTo>
                        <a:pt x="82772" y="723995"/>
                      </a:lnTo>
                      <a:lnTo>
                        <a:pt x="82772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70" name="Google Shape;4870;p163"/>
              <p:cNvGrpSpPr/>
              <p:nvPr/>
            </p:nvGrpSpPr>
            <p:grpSpPr>
              <a:xfrm>
                <a:off x="4799552" y="2803778"/>
                <a:ext cx="100965" cy="100964"/>
                <a:chOff x="4799552" y="2803778"/>
                <a:chExt cx="100965" cy="100964"/>
              </a:xfrm>
            </p:grpSpPr>
            <p:sp>
              <p:nvSpPr>
                <p:cNvPr id="4871" name="Google Shape;4871;p163"/>
                <p:cNvSpPr/>
                <p:nvPr/>
              </p:nvSpPr>
              <p:spPr>
                <a:xfrm>
                  <a:off x="4813839" y="2818066"/>
                  <a:ext cx="72390" cy="72389"/>
                </a:xfrm>
                <a:custGeom>
                  <a:rect b="b" l="l" r="r" t="t"/>
                  <a:pathLst>
                    <a:path extrusionOk="0" h="72389" w="72390">
                      <a:moveTo>
                        <a:pt x="72390" y="36195"/>
                      </a:moveTo>
                      <a:cubicBezTo>
                        <a:pt x="72390" y="56185"/>
                        <a:pt x="56185" y="72390"/>
                        <a:pt x="36195" y="72390"/>
                      </a:cubicBezTo>
                      <a:cubicBezTo>
                        <a:pt x="16205" y="72390"/>
                        <a:pt x="0" y="56185"/>
                        <a:pt x="0" y="36195"/>
                      </a:cubicBezTo>
                      <a:cubicBezTo>
                        <a:pt x="0" y="16205"/>
                        <a:pt x="16205" y="0"/>
                        <a:pt x="36195" y="0"/>
                      </a:cubicBezTo>
                      <a:cubicBezTo>
                        <a:pt x="56185" y="0"/>
                        <a:pt x="72390" y="16205"/>
                        <a:pt x="72390" y="36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2" name="Google Shape;4872;p163"/>
                <p:cNvSpPr/>
                <p:nvPr/>
              </p:nvSpPr>
              <p:spPr>
                <a:xfrm>
                  <a:off x="4799552" y="2803778"/>
                  <a:ext cx="100965" cy="100964"/>
                </a:xfrm>
                <a:custGeom>
                  <a:rect b="b" l="l" r="r" t="t"/>
                  <a:pathLst>
                    <a:path extrusionOk="0" h="100964" w="100965">
                      <a:moveTo>
                        <a:pt x="50483" y="100965"/>
                      </a:moveTo>
                      <a:cubicBezTo>
                        <a:pt x="22670" y="100965"/>
                        <a:pt x="0" y="78296"/>
                        <a:pt x="0" y="50482"/>
                      </a:cubicBezTo>
                      <a:cubicBezTo>
                        <a:pt x="0" y="22670"/>
                        <a:pt x="22670" y="0"/>
                        <a:pt x="50483" y="0"/>
                      </a:cubicBezTo>
                      <a:cubicBezTo>
                        <a:pt x="78296" y="0"/>
                        <a:pt x="100965" y="22670"/>
                        <a:pt x="100965" y="50482"/>
                      </a:cubicBezTo>
                      <a:cubicBezTo>
                        <a:pt x="100965" y="78391"/>
                        <a:pt x="78296" y="100965"/>
                        <a:pt x="50483" y="100965"/>
                      </a:cubicBezTo>
                      <a:close/>
                      <a:moveTo>
                        <a:pt x="50483" y="28575"/>
                      </a:moveTo>
                      <a:cubicBezTo>
                        <a:pt x="38386" y="28575"/>
                        <a:pt x="28575" y="38386"/>
                        <a:pt x="28575" y="50482"/>
                      </a:cubicBezTo>
                      <a:cubicBezTo>
                        <a:pt x="28575" y="62579"/>
                        <a:pt x="38386" y="72390"/>
                        <a:pt x="50483" y="72390"/>
                      </a:cubicBezTo>
                      <a:cubicBezTo>
                        <a:pt x="62579" y="72390"/>
                        <a:pt x="72390" y="62579"/>
                        <a:pt x="72390" y="50482"/>
                      </a:cubicBezTo>
                      <a:cubicBezTo>
                        <a:pt x="72390" y="38386"/>
                        <a:pt x="62579" y="28575"/>
                        <a:pt x="5048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873" name="Google Shape;4873;p163"/>
            <p:cNvGrpSpPr/>
            <p:nvPr/>
          </p:nvGrpSpPr>
          <p:grpSpPr>
            <a:xfrm rot="-408978">
              <a:off x="16516689" y="5867319"/>
              <a:ext cx="825500" cy="1120590"/>
              <a:chOff x="4584954" y="2452115"/>
              <a:chExt cx="607790" cy="825055"/>
            </a:xfrm>
          </p:grpSpPr>
          <p:grpSp>
            <p:nvGrpSpPr>
              <p:cNvPr id="4874" name="Google Shape;4874;p163"/>
              <p:cNvGrpSpPr/>
              <p:nvPr/>
            </p:nvGrpSpPr>
            <p:grpSpPr>
              <a:xfrm>
                <a:off x="4584954" y="2452115"/>
                <a:ext cx="607790" cy="825055"/>
                <a:chOff x="4584954" y="2452115"/>
                <a:chExt cx="607790" cy="825055"/>
              </a:xfrm>
            </p:grpSpPr>
            <p:sp>
              <p:nvSpPr>
                <p:cNvPr id="4875" name="Google Shape;4875;p163"/>
                <p:cNvSpPr/>
                <p:nvPr/>
              </p:nvSpPr>
              <p:spPr>
                <a:xfrm>
                  <a:off x="4599241" y="2466402"/>
                  <a:ext cx="579215" cy="796480"/>
                </a:xfrm>
                <a:custGeom>
                  <a:rect b="b" l="l" r="r" t="t"/>
                  <a:pathLst>
                    <a:path extrusionOk="0" h="796480" w="579215">
                      <a:moveTo>
                        <a:pt x="470630" y="398240"/>
                      </a:moveTo>
                      <a:cubicBezTo>
                        <a:pt x="470630" y="472916"/>
                        <a:pt x="516731" y="535686"/>
                        <a:pt x="579215" y="553498"/>
                      </a:cubicBezTo>
                      <a:lnTo>
                        <a:pt x="579215" y="796481"/>
                      </a:lnTo>
                      <a:lnTo>
                        <a:pt x="0" y="796481"/>
                      </a:lnTo>
                      <a:lnTo>
                        <a:pt x="0" y="553498"/>
                      </a:lnTo>
                      <a:cubicBezTo>
                        <a:pt x="62484" y="535686"/>
                        <a:pt x="108585" y="472916"/>
                        <a:pt x="108585" y="398240"/>
                      </a:cubicBezTo>
                      <a:cubicBezTo>
                        <a:pt x="108585" y="323564"/>
                        <a:pt x="62484" y="260795"/>
                        <a:pt x="0" y="242983"/>
                      </a:cubicBezTo>
                      <a:lnTo>
                        <a:pt x="0" y="0"/>
                      </a:lnTo>
                      <a:lnTo>
                        <a:pt x="579215" y="0"/>
                      </a:lnTo>
                      <a:lnTo>
                        <a:pt x="579215" y="242983"/>
                      </a:lnTo>
                      <a:cubicBezTo>
                        <a:pt x="516731" y="260795"/>
                        <a:pt x="470630" y="323564"/>
                        <a:pt x="470630" y="39824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6" name="Google Shape;4876;p163"/>
                <p:cNvSpPr/>
                <p:nvPr/>
              </p:nvSpPr>
              <p:spPr>
                <a:xfrm>
                  <a:off x="4584954" y="2452115"/>
                  <a:ext cx="607790" cy="825055"/>
                </a:xfrm>
                <a:custGeom>
                  <a:rect b="b" l="l" r="r" t="t"/>
                  <a:pathLst>
                    <a:path extrusionOk="0" h="825055" w="607790">
                      <a:moveTo>
                        <a:pt x="593503" y="825056"/>
                      </a:moveTo>
                      <a:lnTo>
                        <a:pt x="14288" y="825056"/>
                      </a:lnTo>
                      <a:cubicBezTo>
                        <a:pt x="6382" y="825056"/>
                        <a:pt x="0" y="818674"/>
                        <a:pt x="0" y="810768"/>
                      </a:cubicBezTo>
                      <a:lnTo>
                        <a:pt x="0" y="567785"/>
                      </a:lnTo>
                      <a:cubicBezTo>
                        <a:pt x="0" y="561404"/>
                        <a:pt x="4191" y="555784"/>
                        <a:pt x="10382" y="554069"/>
                      </a:cubicBezTo>
                      <a:cubicBezTo>
                        <a:pt x="68199" y="537591"/>
                        <a:pt x="108585" y="479393"/>
                        <a:pt x="108585" y="412528"/>
                      </a:cubicBezTo>
                      <a:cubicBezTo>
                        <a:pt x="108585" y="345662"/>
                        <a:pt x="68199" y="287465"/>
                        <a:pt x="10382" y="270986"/>
                      </a:cubicBezTo>
                      <a:cubicBezTo>
                        <a:pt x="4286" y="269272"/>
                        <a:pt x="0" y="263652"/>
                        <a:pt x="0" y="257270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593503" y="0"/>
                      </a:lnTo>
                      <a:cubicBezTo>
                        <a:pt x="601409" y="0"/>
                        <a:pt x="607790" y="6382"/>
                        <a:pt x="607790" y="14288"/>
                      </a:cubicBezTo>
                      <a:lnTo>
                        <a:pt x="607790" y="257270"/>
                      </a:lnTo>
                      <a:cubicBezTo>
                        <a:pt x="607790" y="263652"/>
                        <a:pt x="603599" y="269272"/>
                        <a:pt x="597408" y="270986"/>
                      </a:cubicBezTo>
                      <a:cubicBezTo>
                        <a:pt x="539591" y="287465"/>
                        <a:pt x="499205" y="345662"/>
                        <a:pt x="499205" y="412528"/>
                      </a:cubicBezTo>
                      <a:cubicBezTo>
                        <a:pt x="499205" y="479393"/>
                        <a:pt x="539591" y="537591"/>
                        <a:pt x="597408" y="554069"/>
                      </a:cubicBezTo>
                      <a:cubicBezTo>
                        <a:pt x="603504" y="555784"/>
                        <a:pt x="607790" y="561404"/>
                        <a:pt x="607790" y="567785"/>
                      </a:cubicBezTo>
                      <a:lnTo>
                        <a:pt x="607790" y="810768"/>
                      </a:lnTo>
                      <a:cubicBezTo>
                        <a:pt x="607790" y="818579"/>
                        <a:pt x="601409" y="825056"/>
                        <a:pt x="593503" y="825056"/>
                      </a:cubicBezTo>
                      <a:close/>
                      <a:moveTo>
                        <a:pt x="28575" y="796481"/>
                      </a:moveTo>
                      <a:lnTo>
                        <a:pt x="579215" y="796481"/>
                      </a:lnTo>
                      <a:lnTo>
                        <a:pt x="579215" y="578168"/>
                      </a:lnTo>
                      <a:cubicBezTo>
                        <a:pt x="514731" y="554641"/>
                        <a:pt x="470630" y="488061"/>
                        <a:pt x="470630" y="412528"/>
                      </a:cubicBezTo>
                      <a:cubicBezTo>
                        <a:pt x="470630" y="336995"/>
                        <a:pt x="514731" y="270510"/>
                        <a:pt x="579215" y="246888"/>
                      </a:cubicBezTo>
                      <a:lnTo>
                        <a:pt x="579215" y="28575"/>
                      </a:lnTo>
                      <a:lnTo>
                        <a:pt x="28575" y="28575"/>
                      </a:lnTo>
                      <a:lnTo>
                        <a:pt x="28575" y="246888"/>
                      </a:lnTo>
                      <a:cubicBezTo>
                        <a:pt x="93059" y="270415"/>
                        <a:pt x="137160" y="336899"/>
                        <a:pt x="137160" y="412528"/>
                      </a:cubicBezTo>
                      <a:cubicBezTo>
                        <a:pt x="137160" y="488061"/>
                        <a:pt x="93059" y="554546"/>
                        <a:pt x="28575" y="578168"/>
                      </a:cubicBezTo>
                      <a:lnTo>
                        <a:pt x="28575" y="7964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77" name="Google Shape;4877;p163"/>
              <p:cNvSpPr/>
              <p:nvPr/>
            </p:nvSpPr>
            <p:spPr>
              <a:xfrm>
                <a:off x="4599241" y="2466402"/>
                <a:ext cx="232409" cy="796480"/>
              </a:xfrm>
              <a:custGeom>
                <a:rect b="b" l="l" r="r" t="t"/>
                <a:pathLst>
                  <a:path extrusionOk="0" h="796480" w="232409">
                    <a:moveTo>
                      <a:pt x="232410" y="398240"/>
                    </a:moveTo>
                    <a:cubicBezTo>
                      <a:pt x="232410" y="472916"/>
                      <a:pt x="186214" y="535686"/>
                      <a:pt x="123825" y="553498"/>
                    </a:cubicBezTo>
                    <a:lnTo>
                      <a:pt x="12382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389" y="535686"/>
                      <a:pt x="108585" y="472916"/>
                      <a:pt x="108585" y="398240"/>
                    </a:cubicBezTo>
                    <a:cubicBezTo>
                      <a:pt x="108585" y="323564"/>
                      <a:pt x="62389" y="260795"/>
                      <a:pt x="0" y="242983"/>
                    </a:cubicBezTo>
                    <a:lnTo>
                      <a:pt x="0" y="0"/>
                    </a:lnTo>
                    <a:lnTo>
                      <a:pt x="123825" y="0"/>
                    </a:lnTo>
                    <a:lnTo>
                      <a:pt x="123825" y="242983"/>
                    </a:lnTo>
                    <a:cubicBezTo>
                      <a:pt x="186214" y="260795"/>
                      <a:pt x="232410" y="323564"/>
                      <a:pt x="232410" y="39824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78" name="Google Shape;4878;p163"/>
              <p:cNvGrpSpPr/>
              <p:nvPr/>
            </p:nvGrpSpPr>
            <p:grpSpPr>
              <a:xfrm>
                <a:off x="4745259" y="2514218"/>
                <a:ext cx="287178" cy="752570"/>
                <a:chOff x="4745259" y="2514218"/>
                <a:chExt cx="287178" cy="752570"/>
              </a:xfrm>
            </p:grpSpPr>
            <p:sp>
              <p:nvSpPr>
                <p:cNvPr id="4879" name="Google Shape;4879;p163"/>
                <p:cNvSpPr/>
                <p:nvPr/>
              </p:nvSpPr>
              <p:spPr>
                <a:xfrm>
                  <a:off x="4759547" y="2528506"/>
                  <a:ext cx="258603" cy="723995"/>
                </a:xfrm>
                <a:custGeom>
                  <a:rect b="b" l="l" r="r" t="t"/>
                  <a:pathLst>
                    <a:path extrusionOk="0" h="723995" w="258603">
                      <a:moveTo>
                        <a:pt x="0" y="0"/>
                      </a:moveTo>
                      <a:lnTo>
                        <a:pt x="258604" y="0"/>
                      </a:lnTo>
                      <a:lnTo>
                        <a:pt x="258604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A1A1A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0" name="Google Shape;4880;p163"/>
                <p:cNvSpPr/>
                <p:nvPr/>
              </p:nvSpPr>
              <p:spPr>
                <a:xfrm>
                  <a:off x="4745259" y="2514218"/>
                  <a:ext cx="287178" cy="752570"/>
                </a:xfrm>
                <a:custGeom>
                  <a:rect b="b" l="l" r="r" t="t"/>
                  <a:pathLst>
                    <a:path extrusionOk="0" h="752570" w="287178">
                      <a:moveTo>
                        <a:pt x="272891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72891" y="0"/>
                      </a:lnTo>
                      <a:cubicBezTo>
                        <a:pt x="280797" y="0"/>
                        <a:pt x="287179" y="6382"/>
                        <a:pt x="287179" y="14288"/>
                      </a:cubicBezTo>
                      <a:lnTo>
                        <a:pt x="287179" y="738283"/>
                      </a:lnTo>
                      <a:cubicBezTo>
                        <a:pt x="287179" y="746189"/>
                        <a:pt x="280797" y="752570"/>
                        <a:pt x="272891" y="752570"/>
                      </a:cubicBezTo>
                      <a:close/>
                      <a:moveTo>
                        <a:pt x="28575" y="723995"/>
                      </a:moveTo>
                      <a:lnTo>
                        <a:pt x="258604" y="723995"/>
                      </a:lnTo>
                      <a:lnTo>
                        <a:pt x="258604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81" name="Google Shape;4881;p163"/>
              <p:cNvGrpSpPr/>
              <p:nvPr/>
            </p:nvGrpSpPr>
            <p:grpSpPr>
              <a:xfrm>
                <a:off x="4923662" y="2514218"/>
                <a:ext cx="111347" cy="752570"/>
                <a:chOff x="4923662" y="2514218"/>
                <a:chExt cx="111347" cy="752570"/>
              </a:xfrm>
            </p:grpSpPr>
            <p:sp>
              <p:nvSpPr>
                <p:cNvPr id="4882" name="Google Shape;4882;p163"/>
                <p:cNvSpPr/>
                <p:nvPr/>
              </p:nvSpPr>
              <p:spPr>
                <a:xfrm>
                  <a:off x="4937950" y="2528506"/>
                  <a:ext cx="82772" cy="723995"/>
                </a:xfrm>
                <a:custGeom>
                  <a:rect b="b" l="l" r="r" t="t"/>
                  <a:pathLst>
                    <a:path extrusionOk="0" h="723995" w="82772">
                      <a:moveTo>
                        <a:pt x="0" y="0"/>
                      </a:moveTo>
                      <a:lnTo>
                        <a:pt x="82772" y="0"/>
                      </a:lnTo>
                      <a:lnTo>
                        <a:pt x="82772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3" name="Google Shape;4883;p163"/>
                <p:cNvSpPr/>
                <p:nvPr/>
              </p:nvSpPr>
              <p:spPr>
                <a:xfrm>
                  <a:off x="4923662" y="2514218"/>
                  <a:ext cx="111347" cy="752570"/>
                </a:xfrm>
                <a:custGeom>
                  <a:rect b="b" l="l" r="r" t="t"/>
                  <a:pathLst>
                    <a:path extrusionOk="0" h="752570" w="111347">
                      <a:moveTo>
                        <a:pt x="97060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7060" y="0"/>
                      </a:lnTo>
                      <a:cubicBezTo>
                        <a:pt x="104966" y="0"/>
                        <a:pt x="111347" y="6382"/>
                        <a:pt x="111347" y="14288"/>
                      </a:cubicBezTo>
                      <a:lnTo>
                        <a:pt x="111347" y="738283"/>
                      </a:lnTo>
                      <a:cubicBezTo>
                        <a:pt x="111347" y="746189"/>
                        <a:pt x="104966" y="752570"/>
                        <a:pt x="97060" y="752570"/>
                      </a:cubicBezTo>
                      <a:close/>
                      <a:moveTo>
                        <a:pt x="28575" y="723995"/>
                      </a:moveTo>
                      <a:lnTo>
                        <a:pt x="82772" y="723995"/>
                      </a:lnTo>
                      <a:lnTo>
                        <a:pt x="82772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84" name="Google Shape;4884;p163"/>
              <p:cNvGrpSpPr/>
              <p:nvPr/>
            </p:nvGrpSpPr>
            <p:grpSpPr>
              <a:xfrm>
                <a:off x="4799552" y="2803778"/>
                <a:ext cx="100965" cy="100964"/>
                <a:chOff x="4799552" y="2803778"/>
                <a:chExt cx="100965" cy="100964"/>
              </a:xfrm>
            </p:grpSpPr>
            <p:sp>
              <p:nvSpPr>
                <p:cNvPr id="4885" name="Google Shape;4885;p163"/>
                <p:cNvSpPr/>
                <p:nvPr/>
              </p:nvSpPr>
              <p:spPr>
                <a:xfrm>
                  <a:off x="4813839" y="2818066"/>
                  <a:ext cx="72390" cy="72389"/>
                </a:xfrm>
                <a:custGeom>
                  <a:rect b="b" l="l" r="r" t="t"/>
                  <a:pathLst>
                    <a:path extrusionOk="0" h="72389" w="72390">
                      <a:moveTo>
                        <a:pt x="72390" y="36195"/>
                      </a:moveTo>
                      <a:cubicBezTo>
                        <a:pt x="72390" y="56185"/>
                        <a:pt x="56185" y="72390"/>
                        <a:pt x="36195" y="72390"/>
                      </a:cubicBezTo>
                      <a:cubicBezTo>
                        <a:pt x="16205" y="72390"/>
                        <a:pt x="0" y="56185"/>
                        <a:pt x="0" y="36195"/>
                      </a:cubicBezTo>
                      <a:cubicBezTo>
                        <a:pt x="0" y="16205"/>
                        <a:pt x="16205" y="0"/>
                        <a:pt x="36195" y="0"/>
                      </a:cubicBezTo>
                      <a:cubicBezTo>
                        <a:pt x="56185" y="0"/>
                        <a:pt x="72390" y="16205"/>
                        <a:pt x="72390" y="36195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6" name="Google Shape;4886;p163"/>
                <p:cNvSpPr/>
                <p:nvPr/>
              </p:nvSpPr>
              <p:spPr>
                <a:xfrm>
                  <a:off x="4799552" y="2803778"/>
                  <a:ext cx="100965" cy="100964"/>
                </a:xfrm>
                <a:custGeom>
                  <a:rect b="b" l="l" r="r" t="t"/>
                  <a:pathLst>
                    <a:path extrusionOk="0" h="100964" w="100965">
                      <a:moveTo>
                        <a:pt x="50483" y="100965"/>
                      </a:moveTo>
                      <a:cubicBezTo>
                        <a:pt x="22670" y="100965"/>
                        <a:pt x="0" y="78296"/>
                        <a:pt x="0" y="50482"/>
                      </a:cubicBezTo>
                      <a:cubicBezTo>
                        <a:pt x="0" y="22670"/>
                        <a:pt x="22670" y="0"/>
                        <a:pt x="50483" y="0"/>
                      </a:cubicBezTo>
                      <a:cubicBezTo>
                        <a:pt x="78296" y="0"/>
                        <a:pt x="100965" y="22670"/>
                        <a:pt x="100965" y="50482"/>
                      </a:cubicBezTo>
                      <a:cubicBezTo>
                        <a:pt x="100965" y="78391"/>
                        <a:pt x="78296" y="100965"/>
                        <a:pt x="50483" y="100965"/>
                      </a:cubicBezTo>
                      <a:close/>
                      <a:moveTo>
                        <a:pt x="50483" y="28575"/>
                      </a:moveTo>
                      <a:cubicBezTo>
                        <a:pt x="38386" y="28575"/>
                        <a:pt x="28575" y="38386"/>
                        <a:pt x="28575" y="50482"/>
                      </a:cubicBezTo>
                      <a:cubicBezTo>
                        <a:pt x="28575" y="62579"/>
                        <a:pt x="38386" y="72390"/>
                        <a:pt x="50483" y="72390"/>
                      </a:cubicBezTo>
                      <a:cubicBezTo>
                        <a:pt x="62579" y="72390"/>
                        <a:pt x="72390" y="62579"/>
                        <a:pt x="72390" y="50482"/>
                      </a:cubicBezTo>
                      <a:cubicBezTo>
                        <a:pt x="72390" y="38386"/>
                        <a:pt x="62579" y="28575"/>
                        <a:pt x="5048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887" name="Google Shape;4887;p163"/>
          <p:cNvGrpSpPr/>
          <p:nvPr/>
        </p:nvGrpSpPr>
        <p:grpSpPr>
          <a:xfrm>
            <a:off x="8160035" y="3916174"/>
            <a:ext cx="692693" cy="820084"/>
            <a:chOff x="15662019" y="7573647"/>
            <a:chExt cx="1385387" cy="1640167"/>
          </a:xfrm>
        </p:grpSpPr>
        <p:grpSp>
          <p:nvGrpSpPr>
            <p:cNvPr id="4888" name="Google Shape;4888;p163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4889" name="Google Shape;4889;p163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4890" name="Google Shape;4890;p163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1" name="Google Shape;4891;p163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92" name="Google Shape;4892;p163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4893" name="Google Shape;4893;p163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4" name="Google Shape;4894;p163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95" name="Google Shape;4895;p163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4896" name="Google Shape;4896;p163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7" name="Google Shape;4897;p163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98" name="Google Shape;4898;p163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4899" name="Google Shape;4899;p163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0" name="Google Shape;4900;p163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01" name="Google Shape;4901;p163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4902" name="Google Shape;4902;p163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3" name="Google Shape;4903;p163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04" name="Google Shape;4904;p163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4905" name="Google Shape;4905;p163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6" name="Google Shape;4906;p163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07" name="Google Shape;4907;p163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4908" name="Google Shape;4908;p163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9" name="Google Shape;4909;p163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10" name="Google Shape;4910;p163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11" name="Google Shape;4911;p163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4912" name="Google Shape;4912;p163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3" name="Google Shape;4913;p163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14" name="Google Shape;4914;p163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5" name="Google Shape;4915;p163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4916" name="Google Shape;4916;p163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4917" name="Google Shape;4917;p163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8" name="Google Shape;4918;p163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19" name="Google Shape;4919;p163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4920" name="Google Shape;4920;p163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1" name="Google Shape;4921;p163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22" name="Google Shape;4922;p163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4923" name="Google Shape;4923;p163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4" name="Google Shape;4924;p163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25" name="Google Shape;4925;p163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4926" name="Google Shape;4926;p163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7" name="Google Shape;4927;p163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28" name="Google Shape;4928;p163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4929" name="Google Shape;4929;p163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0" name="Google Shape;4930;p163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31" name="Google Shape;4931;p163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4932" name="Google Shape;4932;p163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3" name="Google Shape;4933;p163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34" name="Google Shape;4934;p163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4935" name="Google Shape;4935;p163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6" name="Google Shape;4936;p163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37" name="Google Shape;4937;p163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38" name="Google Shape;4938;p163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4939" name="Google Shape;4939;p163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0" name="Google Shape;4940;p163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41" name="Google Shape;4941;p163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42" name="Google Shape;4942;p163"/>
          <p:cNvGrpSpPr/>
          <p:nvPr/>
        </p:nvGrpSpPr>
        <p:grpSpPr>
          <a:xfrm>
            <a:off x="8147568" y="478583"/>
            <a:ext cx="634382" cy="756268"/>
            <a:chOff x="16295136" y="957167"/>
            <a:chExt cx="1268764" cy="1512536"/>
          </a:xfrm>
        </p:grpSpPr>
        <p:grpSp>
          <p:nvGrpSpPr>
            <p:cNvPr id="4943" name="Google Shape;4943;p163"/>
            <p:cNvGrpSpPr/>
            <p:nvPr/>
          </p:nvGrpSpPr>
          <p:grpSpPr>
            <a:xfrm rot="1552322">
              <a:off x="16540639" y="1061526"/>
              <a:ext cx="777769" cy="1303822"/>
              <a:chOff x="5875210" y="3579589"/>
              <a:chExt cx="504443" cy="845629"/>
            </a:xfrm>
          </p:grpSpPr>
          <p:grpSp>
            <p:nvGrpSpPr>
              <p:cNvPr id="4944" name="Google Shape;4944;p163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4945" name="Google Shape;4945;p163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4946" name="Google Shape;4946;p163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7" name="Google Shape;4947;p163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48" name="Google Shape;4948;p163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4949" name="Google Shape;4949;p163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0" name="Google Shape;4950;p163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51" name="Google Shape;4951;p163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52" name="Google Shape;4952;p163"/>
            <p:cNvGrpSpPr/>
            <p:nvPr/>
          </p:nvGrpSpPr>
          <p:grpSpPr>
            <a:xfrm rot="1552322">
              <a:off x="16540628" y="1061521"/>
              <a:ext cx="777769" cy="1303822"/>
              <a:chOff x="5875210" y="3579589"/>
              <a:chExt cx="504443" cy="845629"/>
            </a:xfrm>
          </p:grpSpPr>
          <p:grpSp>
            <p:nvGrpSpPr>
              <p:cNvPr id="4953" name="Google Shape;4953;p163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4954" name="Google Shape;4954;p163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4955" name="Google Shape;4955;p163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DFDFD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6" name="Google Shape;4956;p163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57" name="Google Shape;4957;p163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4958" name="Google Shape;4958;p163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9" name="Google Shape;4959;p163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60" name="Google Shape;4960;p163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61" name="Google Shape;4961;p163"/>
          <p:cNvGrpSpPr/>
          <p:nvPr/>
        </p:nvGrpSpPr>
        <p:grpSpPr>
          <a:xfrm>
            <a:off x="502228" y="585644"/>
            <a:ext cx="651633" cy="763257"/>
            <a:chOff x="1148107" y="4032825"/>
            <a:chExt cx="1303265" cy="1526515"/>
          </a:xfrm>
        </p:grpSpPr>
        <p:grpSp>
          <p:nvGrpSpPr>
            <p:cNvPr id="4962" name="Google Shape;4962;p163"/>
            <p:cNvGrpSpPr/>
            <p:nvPr/>
          </p:nvGrpSpPr>
          <p:grpSpPr>
            <a:xfrm rot="-1773853">
              <a:off x="1427935" y="4129659"/>
              <a:ext cx="743609" cy="1330509"/>
              <a:chOff x="7289577" y="3651979"/>
              <a:chExt cx="482250" cy="862870"/>
            </a:xfrm>
          </p:grpSpPr>
          <p:grpSp>
            <p:nvGrpSpPr>
              <p:cNvPr id="4963" name="Google Shape;4963;p163"/>
              <p:cNvGrpSpPr/>
              <p:nvPr/>
            </p:nvGrpSpPr>
            <p:grpSpPr>
              <a:xfrm>
                <a:off x="7289577" y="3651979"/>
                <a:ext cx="482250" cy="862870"/>
                <a:chOff x="7289577" y="3651979"/>
                <a:chExt cx="482250" cy="862870"/>
              </a:xfrm>
            </p:grpSpPr>
            <p:grpSp>
              <p:nvGrpSpPr>
                <p:cNvPr id="4964" name="Google Shape;4964;p163"/>
                <p:cNvGrpSpPr/>
                <p:nvPr/>
              </p:nvGrpSpPr>
              <p:grpSpPr>
                <a:xfrm>
                  <a:off x="7289577" y="4061840"/>
                  <a:ext cx="482250" cy="130968"/>
                  <a:chOff x="7289577" y="4061840"/>
                  <a:chExt cx="482250" cy="130968"/>
                </a:xfrm>
              </p:grpSpPr>
              <p:sp>
                <p:nvSpPr>
                  <p:cNvPr id="4965" name="Google Shape;4965;p163"/>
                  <p:cNvSpPr/>
                  <p:nvPr/>
                </p:nvSpPr>
                <p:spPr>
                  <a:xfrm>
                    <a:off x="7303865" y="4076128"/>
                    <a:ext cx="453675" cy="102393"/>
                  </a:xfrm>
                  <a:custGeom>
                    <a:rect b="b" l="l" r="r" t="t"/>
                    <a:pathLst>
                      <a:path extrusionOk="0" h="102393" w="453675">
                        <a:moveTo>
                          <a:pt x="431673" y="102394"/>
                        </a:moveTo>
                        <a:lnTo>
                          <a:pt x="22003" y="102394"/>
                        </a:lnTo>
                        <a:cubicBezTo>
                          <a:pt x="9811" y="102394"/>
                          <a:pt x="0" y="92488"/>
                          <a:pt x="0" y="80391"/>
                        </a:cubicBezTo>
                        <a:lnTo>
                          <a:pt x="0" y="22003"/>
                        </a:lnTo>
                        <a:cubicBezTo>
                          <a:pt x="0" y="9811"/>
                          <a:pt x="9906" y="0"/>
                          <a:pt x="22003" y="0"/>
                        </a:cubicBezTo>
                        <a:lnTo>
                          <a:pt x="431673" y="0"/>
                        </a:lnTo>
                        <a:cubicBezTo>
                          <a:pt x="443865" y="0"/>
                          <a:pt x="453676" y="9906"/>
                          <a:pt x="453676" y="22003"/>
                        </a:cubicBezTo>
                        <a:lnTo>
                          <a:pt x="453676" y="80391"/>
                        </a:lnTo>
                        <a:cubicBezTo>
                          <a:pt x="453676" y="92583"/>
                          <a:pt x="443770" y="102394"/>
                          <a:pt x="431673" y="1023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6" name="Google Shape;4966;p163"/>
                  <p:cNvSpPr/>
                  <p:nvPr/>
                </p:nvSpPr>
                <p:spPr>
                  <a:xfrm>
                    <a:off x="7289577" y="4061840"/>
                    <a:ext cx="482250" cy="130968"/>
                  </a:xfrm>
                  <a:custGeom>
                    <a:rect b="b" l="l" r="r" t="t"/>
                    <a:pathLst>
                      <a:path extrusionOk="0" h="130968" w="482250">
                        <a:moveTo>
                          <a:pt x="445961" y="130969"/>
                        </a:moveTo>
                        <a:lnTo>
                          <a:pt x="36290" y="130969"/>
                        </a:lnTo>
                        <a:cubicBezTo>
                          <a:pt x="16288" y="130969"/>
                          <a:pt x="0" y="114681"/>
                          <a:pt x="0" y="94679"/>
                        </a:cubicBezTo>
                        <a:lnTo>
                          <a:pt x="0" y="36290"/>
                        </a:lnTo>
                        <a:cubicBezTo>
                          <a:pt x="0" y="16288"/>
                          <a:pt x="16288" y="0"/>
                          <a:pt x="36290" y="0"/>
                        </a:cubicBezTo>
                        <a:lnTo>
                          <a:pt x="445961" y="0"/>
                        </a:lnTo>
                        <a:cubicBezTo>
                          <a:pt x="465963" y="0"/>
                          <a:pt x="482251" y="16288"/>
                          <a:pt x="482251" y="36290"/>
                        </a:cubicBezTo>
                        <a:lnTo>
                          <a:pt x="482251" y="94679"/>
                        </a:lnTo>
                        <a:cubicBezTo>
                          <a:pt x="482251" y="114681"/>
                          <a:pt x="465963" y="130969"/>
                          <a:pt x="445961" y="130969"/>
                        </a:cubicBezTo>
                        <a:close/>
                        <a:moveTo>
                          <a:pt x="36290" y="28480"/>
                        </a:moveTo>
                        <a:cubicBezTo>
                          <a:pt x="32004" y="28480"/>
                          <a:pt x="28575" y="32004"/>
                          <a:pt x="28575" y="36195"/>
                        </a:cubicBezTo>
                        <a:lnTo>
                          <a:pt x="28575" y="94583"/>
                        </a:lnTo>
                        <a:cubicBezTo>
                          <a:pt x="28575" y="98870"/>
                          <a:pt x="32099" y="102298"/>
                          <a:pt x="36290" y="102298"/>
                        </a:cubicBezTo>
                        <a:lnTo>
                          <a:pt x="445961" y="102298"/>
                        </a:lnTo>
                        <a:cubicBezTo>
                          <a:pt x="450247" y="102298"/>
                          <a:pt x="453676" y="98774"/>
                          <a:pt x="453676" y="94583"/>
                        </a:cubicBezTo>
                        <a:lnTo>
                          <a:pt x="453676" y="36195"/>
                        </a:lnTo>
                        <a:cubicBezTo>
                          <a:pt x="453676" y="31909"/>
                          <a:pt x="450152" y="28480"/>
                          <a:pt x="445961" y="28480"/>
                        </a:cubicBezTo>
                        <a:lnTo>
                          <a:pt x="36290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67" name="Google Shape;4967;p163"/>
                <p:cNvGrpSpPr/>
                <p:nvPr/>
              </p:nvGrpSpPr>
              <p:grpSpPr>
                <a:xfrm>
                  <a:off x="7318724" y="3651979"/>
                  <a:ext cx="423767" cy="130968"/>
                  <a:chOff x="7318724" y="3651979"/>
                  <a:chExt cx="423767" cy="130968"/>
                </a:xfrm>
              </p:grpSpPr>
              <p:sp>
                <p:nvSpPr>
                  <p:cNvPr id="4968" name="Google Shape;4968;p163"/>
                  <p:cNvSpPr/>
                  <p:nvPr/>
                </p:nvSpPr>
                <p:spPr>
                  <a:xfrm>
                    <a:off x="7333011" y="3666267"/>
                    <a:ext cx="395192" cy="102393"/>
                  </a:xfrm>
                  <a:custGeom>
                    <a:rect b="b" l="l" r="r" t="t"/>
                    <a:pathLst>
                      <a:path extrusionOk="0" h="102393" w="395192">
                        <a:moveTo>
                          <a:pt x="375285" y="102394"/>
                        </a:moveTo>
                        <a:lnTo>
                          <a:pt x="19907" y="102394"/>
                        </a:lnTo>
                        <a:cubicBezTo>
                          <a:pt x="8858" y="102394"/>
                          <a:pt x="0" y="93440"/>
                          <a:pt x="0" y="82487"/>
                        </a:cubicBezTo>
                        <a:lnTo>
                          <a:pt x="0" y="19907"/>
                        </a:lnTo>
                        <a:cubicBezTo>
                          <a:pt x="0" y="8858"/>
                          <a:pt x="8954" y="0"/>
                          <a:pt x="19907" y="0"/>
                        </a:cubicBezTo>
                        <a:lnTo>
                          <a:pt x="375285" y="0"/>
                        </a:lnTo>
                        <a:cubicBezTo>
                          <a:pt x="386334" y="0"/>
                          <a:pt x="395192" y="8954"/>
                          <a:pt x="395192" y="19907"/>
                        </a:cubicBezTo>
                        <a:lnTo>
                          <a:pt x="395192" y="82487"/>
                        </a:lnTo>
                        <a:cubicBezTo>
                          <a:pt x="395288" y="93535"/>
                          <a:pt x="386334" y="102394"/>
                          <a:pt x="375285" y="1023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9" name="Google Shape;4969;p163"/>
                  <p:cNvSpPr/>
                  <p:nvPr/>
                </p:nvSpPr>
                <p:spPr>
                  <a:xfrm>
                    <a:off x="7318724" y="3651979"/>
                    <a:ext cx="423767" cy="130968"/>
                  </a:xfrm>
                  <a:custGeom>
                    <a:rect b="b" l="l" r="r" t="t"/>
                    <a:pathLst>
                      <a:path extrusionOk="0" h="130968" w="423767">
                        <a:moveTo>
                          <a:pt x="389572" y="130969"/>
                        </a:moveTo>
                        <a:lnTo>
                          <a:pt x="34195" y="130969"/>
                        </a:lnTo>
                        <a:cubicBezTo>
                          <a:pt x="15335" y="130969"/>
                          <a:pt x="0" y="115633"/>
                          <a:pt x="0" y="96774"/>
                        </a:cubicBezTo>
                        <a:lnTo>
                          <a:pt x="0" y="34195"/>
                        </a:lnTo>
                        <a:cubicBezTo>
                          <a:pt x="0" y="15335"/>
                          <a:pt x="15335" y="0"/>
                          <a:pt x="34195" y="0"/>
                        </a:cubicBezTo>
                        <a:lnTo>
                          <a:pt x="389572" y="0"/>
                        </a:lnTo>
                        <a:cubicBezTo>
                          <a:pt x="408432" y="0"/>
                          <a:pt x="423767" y="15335"/>
                          <a:pt x="423767" y="34195"/>
                        </a:cubicBezTo>
                        <a:lnTo>
                          <a:pt x="423767" y="96774"/>
                        </a:lnTo>
                        <a:cubicBezTo>
                          <a:pt x="423863" y="115633"/>
                          <a:pt x="408527" y="130969"/>
                          <a:pt x="389572" y="130969"/>
                        </a:cubicBezTo>
                        <a:close/>
                        <a:moveTo>
                          <a:pt x="34290" y="28575"/>
                        </a:moveTo>
                        <a:cubicBezTo>
                          <a:pt x="31147" y="28575"/>
                          <a:pt x="28670" y="31147"/>
                          <a:pt x="28670" y="34195"/>
                        </a:cubicBezTo>
                        <a:lnTo>
                          <a:pt x="28670" y="96774"/>
                        </a:lnTo>
                        <a:cubicBezTo>
                          <a:pt x="28670" y="99917"/>
                          <a:pt x="31242" y="102394"/>
                          <a:pt x="34290" y="102394"/>
                        </a:cubicBezTo>
                        <a:lnTo>
                          <a:pt x="389668" y="102394"/>
                        </a:lnTo>
                        <a:cubicBezTo>
                          <a:pt x="392811" y="102394"/>
                          <a:pt x="395288" y="99822"/>
                          <a:pt x="395288" y="96774"/>
                        </a:cubicBezTo>
                        <a:lnTo>
                          <a:pt x="395288" y="34195"/>
                        </a:lnTo>
                        <a:cubicBezTo>
                          <a:pt x="395288" y="31051"/>
                          <a:pt x="392716" y="28575"/>
                          <a:pt x="389668" y="28575"/>
                        </a:cubicBezTo>
                        <a:lnTo>
                          <a:pt x="34290" y="285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70" name="Google Shape;4970;p163"/>
                <p:cNvGrpSpPr/>
                <p:nvPr/>
              </p:nvGrpSpPr>
              <p:grpSpPr>
                <a:xfrm>
                  <a:off x="7304014" y="3754278"/>
                  <a:ext cx="453092" cy="336041"/>
                  <a:chOff x="7304014" y="3754278"/>
                  <a:chExt cx="453092" cy="336041"/>
                </a:xfrm>
              </p:grpSpPr>
              <p:sp>
                <p:nvSpPr>
                  <p:cNvPr id="4971" name="Google Shape;4971;p163"/>
                  <p:cNvSpPr/>
                  <p:nvPr/>
                </p:nvSpPr>
                <p:spPr>
                  <a:xfrm>
                    <a:off x="7318438" y="3768661"/>
                    <a:ext cx="424433" cy="307371"/>
                  </a:xfrm>
                  <a:custGeom>
                    <a:rect b="b" l="l" r="r" t="t"/>
                    <a:pathLst>
                      <a:path extrusionOk="0" h="307371" w="424433">
                        <a:moveTo>
                          <a:pt x="424434" y="307372"/>
                        </a:moveTo>
                        <a:lnTo>
                          <a:pt x="322040" y="225838"/>
                        </a:lnTo>
                        <a:lnTo>
                          <a:pt x="322040" y="83820"/>
                        </a:lnTo>
                        <a:lnTo>
                          <a:pt x="395192" y="0"/>
                        </a:lnTo>
                        <a:lnTo>
                          <a:pt x="29242" y="0"/>
                        </a:lnTo>
                        <a:lnTo>
                          <a:pt x="102489" y="83820"/>
                        </a:lnTo>
                        <a:lnTo>
                          <a:pt x="102489" y="225838"/>
                        </a:lnTo>
                        <a:lnTo>
                          <a:pt x="0" y="3073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2" name="Google Shape;4972;p163"/>
                  <p:cNvSpPr/>
                  <p:nvPr/>
                </p:nvSpPr>
                <p:spPr>
                  <a:xfrm>
                    <a:off x="7304014" y="3754278"/>
                    <a:ext cx="453092" cy="336041"/>
                  </a:xfrm>
                  <a:custGeom>
                    <a:rect b="b" l="l" r="r" t="t"/>
                    <a:pathLst>
                      <a:path extrusionOk="0" h="336041" w="453092">
                        <a:moveTo>
                          <a:pt x="438858" y="336042"/>
                        </a:moveTo>
                        <a:lnTo>
                          <a:pt x="14329" y="336042"/>
                        </a:lnTo>
                        <a:cubicBezTo>
                          <a:pt x="8233" y="336042"/>
                          <a:pt x="2804" y="332232"/>
                          <a:pt x="804" y="326517"/>
                        </a:cubicBezTo>
                        <a:cubicBezTo>
                          <a:pt x="-1196" y="320802"/>
                          <a:pt x="613" y="314420"/>
                          <a:pt x="5376" y="310610"/>
                        </a:cubicBezTo>
                        <a:lnTo>
                          <a:pt x="102435" y="233267"/>
                        </a:lnTo>
                        <a:lnTo>
                          <a:pt x="102435" y="103442"/>
                        </a:lnTo>
                        <a:lnTo>
                          <a:pt x="32808" y="23717"/>
                        </a:lnTo>
                        <a:cubicBezTo>
                          <a:pt x="29093" y="19526"/>
                          <a:pt x="28236" y="13526"/>
                          <a:pt x="30522" y="8382"/>
                        </a:cubicBezTo>
                        <a:cubicBezTo>
                          <a:pt x="32808" y="3239"/>
                          <a:pt x="37951" y="0"/>
                          <a:pt x="43571" y="0"/>
                        </a:cubicBezTo>
                        <a:lnTo>
                          <a:pt x="409522" y="0"/>
                        </a:lnTo>
                        <a:cubicBezTo>
                          <a:pt x="415141" y="0"/>
                          <a:pt x="420190" y="3239"/>
                          <a:pt x="422571" y="8382"/>
                        </a:cubicBezTo>
                        <a:cubicBezTo>
                          <a:pt x="424857" y="13526"/>
                          <a:pt x="423999" y="19431"/>
                          <a:pt x="420285" y="23717"/>
                        </a:cubicBezTo>
                        <a:lnTo>
                          <a:pt x="350657" y="103442"/>
                        </a:lnTo>
                        <a:lnTo>
                          <a:pt x="350657" y="233267"/>
                        </a:lnTo>
                        <a:lnTo>
                          <a:pt x="447717" y="310610"/>
                        </a:lnTo>
                        <a:cubicBezTo>
                          <a:pt x="452479" y="314420"/>
                          <a:pt x="454289" y="320802"/>
                          <a:pt x="452289" y="326517"/>
                        </a:cubicBezTo>
                        <a:cubicBezTo>
                          <a:pt x="450384" y="332232"/>
                          <a:pt x="444955" y="336042"/>
                          <a:pt x="438858" y="336042"/>
                        </a:cubicBezTo>
                        <a:close/>
                        <a:moveTo>
                          <a:pt x="55287" y="307467"/>
                        </a:moveTo>
                        <a:lnTo>
                          <a:pt x="397996" y="307467"/>
                        </a:lnTo>
                        <a:lnTo>
                          <a:pt x="327511" y="251365"/>
                        </a:lnTo>
                        <a:cubicBezTo>
                          <a:pt x="324082" y="248603"/>
                          <a:pt x="322082" y="244507"/>
                          <a:pt x="322082" y="240221"/>
                        </a:cubicBezTo>
                        <a:lnTo>
                          <a:pt x="322082" y="98203"/>
                        </a:lnTo>
                        <a:cubicBezTo>
                          <a:pt x="322082" y="94774"/>
                          <a:pt x="323320" y="91440"/>
                          <a:pt x="325606" y="88773"/>
                        </a:cubicBezTo>
                        <a:lnTo>
                          <a:pt x="378089" y="28670"/>
                        </a:lnTo>
                        <a:lnTo>
                          <a:pt x="75099" y="28670"/>
                        </a:lnTo>
                        <a:lnTo>
                          <a:pt x="127582" y="88773"/>
                        </a:lnTo>
                        <a:cubicBezTo>
                          <a:pt x="129867" y="91345"/>
                          <a:pt x="131106" y="94679"/>
                          <a:pt x="131106" y="98203"/>
                        </a:cubicBezTo>
                        <a:lnTo>
                          <a:pt x="131106" y="240221"/>
                        </a:lnTo>
                        <a:cubicBezTo>
                          <a:pt x="131106" y="244602"/>
                          <a:pt x="129106" y="248698"/>
                          <a:pt x="125676" y="251365"/>
                        </a:cubicBezTo>
                        <a:lnTo>
                          <a:pt x="55287" y="3074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73" name="Google Shape;4973;p163"/>
                <p:cNvGrpSpPr/>
                <p:nvPr/>
              </p:nvGrpSpPr>
              <p:grpSpPr>
                <a:xfrm>
                  <a:off x="7451165" y="4164234"/>
                  <a:ext cx="159069" cy="350615"/>
                  <a:chOff x="7451165" y="4164234"/>
                  <a:chExt cx="159069" cy="350615"/>
                </a:xfrm>
              </p:grpSpPr>
              <p:sp>
                <p:nvSpPr>
                  <p:cNvPr id="4974" name="Google Shape;4974;p163"/>
                  <p:cNvSpPr/>
                  <p:nvPr/>
                </p:nvSpPr>
                <p:spPr>
                  <a:xfrm>
                    <a:off x="7465504" y="4178521"/>
                    <a:ext cx="130397" cy="322040"/>
                  </a:xfrm>
                  <a:custGeom>
                    <a:rect b="b" l="l" r="r" t="t"/>
                    <a:pathLst>
                      <a:path extrusionOk="0" h="322040" w="130397">
                        <a:moveTo>
                          <a:pt x="0" y="0"/>
                        </a:moveTo>
                        <a:lnTo>
                          <a:pt x="61627" y="322040"/>
                        </a:lnTo>
                        <a:lnTo>
                          <a:pt x="13039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5" name="Google Shape;4975;p163"/>
                  <p:cNvSpPr/>
                  <p:nvPr/>
                </p:nvSpPr>
                <p:spPr>
                  <a:xfrm>
                    <a:off x="7451165" y="4164234"/>
                    <a:ext cx="159069" cy="350615"/>
                  </a:xfrm>
                  <a:custGeom>
                    <a:rect b="b" l="l" r="r" t="t"/>
                    <a:pathLst>
                      <a:path extrusionOk="0" h="350615" w="159069">
                        <a:moveTo>
                          <a:pt x="76061" y="350615"/>
                        </a:moveTo>
                        <a:cubicBezTo>
                          <a:pt x="75965" y="350615"/>
                          <a:pt x="75965" y="350615"/>
                          <a:pt x="75870" y="350615"/>
                        </a:cubicBezTo>
                        <a:cubicBezTo>
                          <a:pt x="69107" y="350520"/>
                          <a:pt x="63297" y="345662"/>
                          <a:pt x="61964" y="338995"/>
                        </a:cubicBezTo>
                        <a:lnTo>
                          <a:pt x="241" y="16954"/>
                        </a:lnTo>
                        <a:cubicBezTo>
                          <a:pt x="-520" y="12763"/>
                          <a:pt x="527" y="8477"/>
                          <a:pt x="3290" y="5143"/>
                        </a:cubicBezTo>
                        <a:cubicBezTo>
                          <a:pt x="6052" y="1905"/>
                          <a:pt x="10052" y="0"/>
                          <a:pt x="14339" y="0"/>
                        </a:cubicBezTo>
                        <a:lnTo>
                          <a:pt x="144736" y="0"/>
                        </a:lnTo>
                        <a:cubicBezTo>
                          <a:pt x="149022" y="0"/>
                          <a:pt x="153118" y="1905"/>
                          <a:pt x="155880" y="5334"/>
                        </a:cubicBezTo>
                        <a:cubicBezTo>
                          <a:pt x="158547" y="8668"/>
                          <a:pt x="159690" y="13049"/>
                          <a:pt x="158738" y="17335"/>
                        </a:cubicBezTo>
                        <a:lnTo>
                          <a:pt x="90062" y="339376"/>
                        </a:lnTo>
                        <a:cubicBezTo>
                          <a:pt x="88538" y="345948"/>
                          <a:pt x="82728" y="350615"/>
                          <a:pt x="76061" y="350615"/>
                        </a:cubicBezTo>
                        <a:close/>
                        <a:moveTo>
                          <a:pt x="31579" y="28575"/>
                        </a:moveTo>
                        <a:lnTo>
                          <a:pt x="76727" y="264319"/>
                        </a:lnTo>
                        <a:lnTo>
                          <a:pt x="127019" y="28575"/>
                        </a:lnTo>
                        <a:lnTo>
                          <a:pt x="31579" y="285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76" name="Google Shape;4976;p163"/>
              <p:cNvSpPr/>
              <p:nvPr/>
            </p:nvSpPr>
            <p:spPr>
              <a:xfrm>
                <a:off x="7310437" y="3666267"/>
                <a:ext cx="183356" cy="512254"/>
              </a:xfrm>
              <a:custGeom>
                <a:rect b="b" l="l" r="r" t="t"/>
                <a:pathLst>
                  <a:path extrusionOk="0" h="512254" w="183356">
                    <a:moveTo>
                      <a:pt x="77534" y="431863"/>
                    </a:moveTo>
                    <a:lnTo>
                      <a:pt x="77534" y="490252"/>
                    </a:lnTo>
                    <a:cubicBezTo>
                      <a:pt x="77534" y="502444"/>
                      <a:pt x="86392" y="512255"/>
                      <a:pt x="97441" y="512255"/>
                    </a:cubicBezTo>
                    <a:lnTo>
                      <a:pt x="19907" y="512255"/>
                    </a:lnTo>
                    <a:cubicBezTo>
                      <a:pt x="8858" y="512255"/>
                      <a:pt x="0" y="502444"/>
                      <a:pt x="0" y="490252"/>
                    </a:cubicBezTo>
                    <a:lnTo>
                      <a:pt x="0" y="431863"/>
                    </a:lnTo>
                    <a:cubicBezTo>
                      <a:pt x="0" y="419671"/>
                      <a:pt x="8858" y="409765"/>
                      <a:pt x="19907" y="409765"/>
                    </a:cubicBezTo>
                    <a:lnTo>
                      <a:pt x="13145" y="409765"/>
                    </a:lnTo>
                    <a:lnTo>
                      <a:pt x="105823" y="328231"/>
                    </a:lnTo>
                    <a:lnTo>
                      <a:pt x="105823" y="186214"/>
                    </a:lnTo>
                    <a:lnTo>
                      <a:pt x="39719" y="102394"/>
                    </a:lnTo>
                    <a:lnTo>
                      <a:pt x="44482" y="102394"/>
                    </a:lnTo>
                    <a:cubicBezTo>
                      <a:pt x="34576" y="102394"/>
                      <a:pt x="26479" y="93535"/>
                      <a:pt x="26479" y="82487"/>
                    </a:cubicBezTo>
                    <a:lnTo>
                      <a:pt x="26479" y="19907"/>
                    </a:lnTo>
                    <a:cubicBezTo>
                      <a:pt x="26479" y="8858"/>
                      <a:pt x="34576" y="0"/>
                      <a:pt x="44482" y="0"/>
                    </a:cubicBezTo>
                    <a:lnTo>
                      <a:pt x="122015" y="0"/>
                    </a:lnTo>
                    <a:cubicBezTo>
                      <a:pt x="112109" y="0"/>
                      <a:pt x="104013" y="8858"/>
                      <a:pt x="104013" y="19907"/>
                    </a:cubicBezTo>
                    <a:lnTo>
                      <a:pt x="104013" y="82487"/>
                    </a:lnTo>
                    <a:cubicBezTo>
                      <a:pt x="104013" y="93535"/>
                      <a:pt x="112109" y="102394"/>
                      <a:pt x="122015" y="102394"/>
                    </a:cubicBezTo>
                    <a:lnTo>
                      <a:pt x="117253" y="102394"/>
                    </a:lnTo>
                    <a:lnTo>
                      <a:pt x="183356" y="186214"/>
                    </a:lnTo>
                    <a:lnTo>
                      <a:pt x="183356" y="328231"/>
                    </a:lnTo>
                    <a:lnTo>
                      <a:pt x="90678" y="409765"/>
                    </a:lnTo>
                    <a:lnTo>
                      <a:pt x="97441" y="409765"/>
                    </a:lnTo>
                    <a:cubicBezTo>
                      <a:pt x="86392" y="409765"/>
                      <a:pt x="77534" y="419671"/>
                      <a:pt x="77534" y="43186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7" name="Google Shape;4977;p163"/>
              <p:cNvSpPr/>
              <p:nvPr/>
            </p:nvSpPr>
            <p:spPr>
              <a:xfrm>
                <a:off x="7456646" y="4178521"/>
                <a:ext cx="96583" cy="322040"/>
              </a:xfrm>
              <a:custGeom>
                <a:rect b="b" l="l" r="r" t="t"/>
                <a:pathLst>
                  <a:path extrusionOk="0" h="322040" w="96583">
                    <a:moveTo>
                      <a:pt x="96583" y="110300"/>
                    </a:moveTo>
                    <a:lnTo>
                      <a:pt x="55816" y="322040"/>
                    </a:lnTo>
                    <a:lnTo>
                      <a:pt x="0" y="0"/>
                    </a:lnTo>
                    <a:lnTo>
                      <a:pt x="775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8" name="Google Shape;4978;p163"/>
            <p:cNvGrpSpPr/>
            <p:nvPr/>
          </p:nvGrpSpPr>
          <p:grpSpPr>
            <a:xfrm rot="-1773853">
              <a:off x="1427935" y="4131996"/>
              <a:ext cx="743609" cy="1330509"/>
              <a:chOff x="7289577" y="3651979"/>
              <a:chExt cx="482250" cy="862870"/>
            </a:xfrm>
          </p:grpSpPr>
          <p:grpSp>
            <p:nvGrpSpPr>
              <p:cNvPr id="4979" name="Google Shape;4979;p163"/>
              <p:cNvGrpSpPr/>
              <p:nvPr/>
            </p:nvGrpSpPr>
            <p:grpSpPr>
              <a:xfrm>
                <a:off x="7289577" y="3651979"/>
                <a:ext cx="482250" cy="862870"/>
                <a:chOff x="7289577" y="3651979"/>
                <a:chExt cx="482250" cy="862870"/>
              </a:xfrm>
            </p:grpSpPr>
            <p:grpSp>
              <p:nvGrpSpPr>
                <p:cNvPr id="4980" name="Google Shape;4980;p163"/>
                <p:cNvGrpSpPr/>
                <p:nvPr/>
              </p:nvGrpSpPr>
              <p:grpSpPr>
                <a:xfrm>
                  <a:off x="7289577" y="4061840"/>
                  <a:ext cx="482250" cy="130968"/>
                  <a:chOff x="7289577" y="4061840"/>
                  <a:chExt cx="482250" cy="130968"/>
                </a:xfrm>
              </p:grpSpPr>
              <p:sp>
                <p:nvSpPr>
                  <p:cNvPr id="4981" name="Google Shape;4981;p163"/>
                  <p:cNvSpPr/>
                  <p:nvPr/>
                </p:nvSpPr>
                <p:spPr>
                  <a:xfrm>
                    <a:off x="7303865" y="4076128"/>
                    <a:ext cx="453675" cy="102393"/>
                  </a:xfrm>
                  <a:custGeom>
                    <a:rect b="b" l="l" r="r" t="t"/>
                    <a:pathLst>
                      <a:path extrusionOk="0" h="102393" w="453675">
                        <a:moveTo>
                          <a:pt x="431673" y="102394"/>
                        </a:moveTo>
                        <a:lnTo>
                          <a:pt x="22003" y="102394"/>
                        </a:lnTo>
                        <a:cubicBezTo>
                          <a:pt x="9811" y="102394"/>
                          <a:pt x="0" y="92488"/>
                          <a:pt x="0" y="80391"/>
                        </a:cubicBezTo>
                        <a:lnTo>
                          <a:pt x="0" y="22003"/>
                        </a:lnTo>
                        <a:cubicBezTo>
                          <a:pt x="0" y="9811"/>
                          <a:pt x="9906" y="0"/>
                          <a:pt x="22003" y="0"/>
                        </a:cubicBezTo>
                        <a:lnTo>
                          <a:pt x="431673" y="0"/>
                        </a:lnTo>
                        <a:cubicBezTo>
                          <a:pt x="443865" y="0"/>
                          <a:pt x="453676" y="9906"/>
                          <a:pt x="453676" y="22003"/>
                        </a:cubicBezTo>
                        <a:lnTo>
                          <a:pt x="453676" y="80391"/>
                        </a:lnTo>
                        <a:cubicBezTo>
                          <a:pt x="453676" y="92583"/>
                          <a:pt x="443770" y="102394"/>
                          <a:pt x="431673" y="1023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2" name="Google Shape;4982;p163"/>
                  <p:cNvSpPr/>
                  <p:nvPr/>
                </p:nvSpPr>
                <p:spPr>
                  <a:xfrm>
                    <a:off x="7289577" y="4061840"/>
                    <a:ext cx="482250" cy="130968"/>
                  </a:xfrm>
                  <a:custGeom>
                    <a:rect b="b" l="l" r="r" t="t"/>
                    <a:pathLst>
                      <a:path extrusionOk="0" h="130968" w="482250">
                        <a:moveTo>
                          <a:pt x="445961" y="130969"/>
                        </a:moveTo>
                        <a:lnTo>
                          <a:pt x="36290" y="130969"/>
                        </a:lnTo>
                        <a:cubicBezTo>
                          <a:pt x="16288" y="130969"/>
                          <a:pt x="0" y="114681"/>
                          <a:pt x="0" y="94679"/>
                        </a:cubicBezTo>
                        <a:lnTo>
                          <a:pt x="0" y="36290"/>
                        </a:lnTo>
                        <a:cubicBezTo>
                          <a:pt x="0" y="16288"/>
                          <a:pt x="16288" y="0"/>
                          <a:pt x="36290" y="0"/>
                        </a:cubicBezTo>
                        <a:lnTo>
                          <a:pt x="445961" y="0"/>
                        </a:lnTo>
                        <a:cubicBezTo>
                          <a:pt x="465963" y="0"/>
                          <a:pt x="482251" y="16288"/>
                          <a:pt x="482251" y="36290"/>
                        </a:cubicBezTo>
                        <a:lnTo>
                          <a:pt x="482251" y="94679"/>
                        </a:lnTo>
                        <a:cubicBezTo>
                          <a:pt x="482251" y="114681"/>
                          <a:pt x="465963" y="130969"/>
                          <a:pt x="445961" y="130969"/>
                        </a:cubicBezTo>
                        <a:close/>
                        <a:moveTo>
                          <a:pt x="36290" y="28480"/>
                        </a:moveTo>
                        <a:cubicBezTo>
                          <a:pt x="32004" y="28480"/>
                          <a:pt x="28575" y="32004"/>
                          <a:pt x="28575" y="36195"/>
                        </a:cubicBezTo>
                        <a:lnTo>
                          <a:pt x="28575" y="94583"/>
                        </a:lnTo>
                        <a:cubicBezTo>
                          <a:pt x="28575" y="98870"/>
                          <a:pt x="32099" y="102298"/>
                          <a:pt x="36290" y="102298"/>
                        </a:cubicBezTo>
                        <a:lnTo>
                          <a:pt x="445961" y="102298"/>
                        </a:lnTo>
                        <a:cubicBezTo>
                          <a:pt x="450247" y="102298"/>
                          <a:pt x="453676" y="98774"/>
                          <a:pt x="453676" y="94583"/>
                        </a:cubicBezTo>
                        <a:lnTo>
                          <a:pt x="453676" y="36195"/>
                        </a:lnTo>
                        <a:cubicBezTo>
                          <a:pt x="453676" y="31909"/>
                          <a:pt x="450152" y="28480"/>
                          <a:pt x="445961" y="28480"/>
                        </a:cubicBezTo>
                        <a:lnTo>
                          <a:pt x="36290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83" name="Google Shape;4983;p163"/>
                <p:cNvGrpSpPr/>
                <p:nvPr/>
              </p:nvGrpSpPr>
              <p:grpSpPr>
                <a:xfrm>
                  <a:off x="7318724" y="3651979"/>
                  <a:ext cx="423767" cy="130968"/>
                  <a:chOff x="7318724" y="3651979"/>
                  <a:chExt cx="423767" cy="130968"/>
                </a:xfrm>
              </p:grpSpPr>
              <p:sp>
                <p:nvSpPr>
                  <p:cNvPr id="4984" name="Google Shape;4984;p163"/>
                  <p:cNvSpPr/>
                  <p:nvPr/>
                </p:nvSpPr>
                <p:spPr>
                  <a:xfrm>
                    <a:off x="7333011" y="3666267"/>
                    <a:ext cx="395192" cy="102393"/>
                  </a:xfrm>
                  <a:custGeom>
                    <a:rect b="b" l="l" r="r" t="t"/>
                    <a:pathLst>
                      <a:path extrusionOk="0" h="102393" w="395192">
                        <a:moveTo>
                          <a:pt x="375285" y="102394"/>
                        </a:moveTo>
                        <a:lnTo>
                          <a:pt x="19907" y="102394"/>
                        </a:lnTo>
                        <a:cubicBezTo>
                          <a:pt x="8858" y="102394"/>
                          <a:pt x="0" y="93440"/>
                          <a:pt x="0" y="82487"/>
                        </a:cubicBezTo>
                        <a:lnTo>
                          <a:pt x="0" y="19907"/>
                        </a:lnTo>
                        <a:cubicBezTo>
                          <a:pt x="0" y="8858"/>
                          <a:pt x="8954" y="0"/>
                          <a:pt x="19907" y="0"/>
                        </a:cubicBezTo>
                        <a:lnTo>
                          <a:pt x="375285" y="0"/>
                        </a:lnTo>
                        <a:cubicBezTo>
                          <a:pt x="386334" y="0"/>
                          <a:pt x="395192" y="8954"/>
                          <a:pt x="395192" y="19907"/>
                        </a:cubicBezTo>
                        <a:lnTo>
                          <a:pt x="395192" y="82487"/>
                        </a:lnTo>
                        <a:cubicBezTo>
                          <a:pt x="395288" y="93535"/>
                          <a:pt x="386334" y="102394"/>
                          <a:pt x="375285" y="1023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5" name="Google Shape;4985;p163"/>
                  <p:cNvSpPr/>
                  <p:nvPr/>
                </p:nvSpPr>
                <p:spPr>
                  <a:xfrm>
                    <a:off x="7318724" y="3651979"/>
                    <a:ext cx="423767" cy="130968"/>
                  </a:xfrm>
                  <a:custGeom>
                    <a:rect b="b" l="l" r="r" t="t"/>
                    <a:pathLst>
                      <a:path extrusionOk="0" h="130968" w="423767">
                        <a:moveTo>
                          <a:pt x="389572" y="130969"/>
                        </a:moveTo>
                        <a:lnTo>
                          <a:pt x="34195" y="130969"/>
                        </a:lnTo>
                        <a:cubicBezTo>
                          <a:pt x="15335" y="130969"/>
                          <a:pt x="0" y="115633"/>
                          <a:pt x="0" y="96774"/>
                        </a:cubicBezTo>
                        <a:lnTo>
                          <a:pt x="0" y="34195"/>
                        </a:lnTo>
                        <a:cubicBezTo>
                          <a:pt x="0" y="15335"/>
                          <a:pt x="15335" y="0"/>
                          <a:pt x="34195" y="0"/>
                        </a:cubicBezTo>
                        <a:lnTo>
                          <a:pt x="389572" y="0"/>
                        </a:lnTo>
                        <a:cubicBezTo>
                          <a:pt x="408432" y="0"/>
                          <a:pt x="423767" y="15335"/>
                          <a:pt x="423767" y="34195"/>
                        </a:cubicBezTo>
                        <a:lnTo>
                          <a:pt x="423767" y="96774"/>
                        </a:lnTo>
                        <a:cubicBezTo>
                          <a:pt x="423863" y="115633"/>
                          <a:pt x="408527" y="130969"/>
                          <a:pt x="389572" y="130969"/>
                        </a:cubicBezTo>
                        <a:close/>
                        <a:moveTo>
                          <a:pt x="34290" y="28575"/>
                        </a:moveTo>
                        <a:cubicBezTo>
                          <a:pt x="31147" y="28575"/>
                          <a:pt x="28670" y="31147"/>
                          <a:pt x="28670" y="34195"/>
                        </a:cubicBezTo>
                        <a:lnTo>
                          <a:pt x="28670" y="96774"/>
                        </a:lnTo>
                        <a:cubicBezTo>
                          <a:pt x="28670" y="99917"/>
                          <a:pt x="31242" y="102394"/>
                          <a:pt x="34290" y="102394"/>
                        </a:cubicBezTo>
                        <a:lnTo>
                          <a:pt x="389668" y="102394"/>
                        </a:lnTo>
                        <a:cubicBezTo>
                          <a:pt x="392811" y="102394"/>
                          <a:pt x="395288" y="99822"/>
                          <a:pt x="395288" y="96774"/>
                        </a:cubicBezTo>
                        <a:lnTo>
                          <a:pt x="395288" y="34195"/>
                        </a:lnTo>
                        <a:cubicBezTo>
                          <a:pt x="395288" y="31051"/>
                          <a:pt x="392716" y="28575"/>
                          <a:pt x="389668" y="28575"/>
                        </a:cubicBezTo>
                        <a:lnTo>
                          <a:pt x="34290" y="2857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86" name="Google Shape;4986;p163"/>
                <p:cNvGrpSpPr/>
                <p:nvPr/>
              </p:nvGrpSpPr>
              <p:grpSpPr>
                <a:xfrm>
                  <a:off x="7304014" y="3754278"/>
                  <a:ext cx="453092" cy="336041"/>
                  <a:chOff x="7304014" y="3754278"/>
                  <a:chExt cx="453092" cy="336041"/>
                </a:xfrm>
              </p:grpSpPr>
              <p:sp>
                <p:nvSpPr>
                  <p:cNvPr id="4987" name="Google Shape;4987;p163"/>
                  <p:cNvSpPr/>
                  <p:nvPr/>
                </p:nvSpPr>
                <p:spPr>
                  <a:xfrm>
                    <a:off x="7318438" y="3768661"/>
                    <a:ext cx="424433" cy="307371"/>
                  </a:xfrm>
                  <a:custGeom>
                    <a:rect b="b" l="l" r="r" t="t"/>
                    <a:pathLst>
                      <a:path extrusionOk="0" h="307371" w="424433">
                        <a:moveTo>
                          <a:pt x="424434" y="307372"/>
                        </a:moveTo>
                        <a:lnTo>
                          <a:pt x="322040" y="225838"/>
                        </a:lnTo>
                        <a:lnTo>
                          <a:pt x="322040" y="83820"/>
                        </a:lnTo>
                        <a:lnTo>
                          <a:pt x="395192" y="0"/>
                        </a:lnTo>
                        <a:lnTo>
                          <a:pt x="29242" y="0"/>
                        </a:lnTo>
                        <a:lnTo>
                          <a:pt x="102489" y="83820"/>
                        </a:lnTo>
                        <a:lnTo>
                          <a:pt x="102489" y="225838"/>
                        </a:lnTo>
                        <a:lnTo>
                          <a:pt x="0" y="30737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8" name="Google Shape;4988;p163"/>
                  <p:cNvSpPr/>
                  <p:nvPr/>
                </p:nvSpPr>
                <p:spPr>
                  <a:xfrm>
                    <a:off x="7304014" y="3754278"/>
                    <a:ext cx="453092" cy="336041"/>
                  </a:xfrm>
                  <a:custGeom>
                    <a:rect b="b" l="l" r="r" t="t"/>
                    <a:pathLst>
                      <a:path extrusionOk="0" h="336041" w="453092">
                        <a:moveTo>
                          <a:pt x="438858" y="336042"/>
                        </a:moveTo>
                        <a:lnTo>
                          <a:pt x="14329" y="336042"/>
                        </a:lnTo>
                        <a:cubicBezTo>
                          <a:pt x="8233" y="336042"/>
                          <a:pt x="2804" y="332232"/>
                          <a:pt x="804" y="326517"/>
                        </a:cubicBezTo>
                        <a:cubicBezTo>
                          <a:pt x="-1196" y="320802"/>
                          <a:pt x="613" y="314420"/>
                          <a:pt x="5376" y="310610"/>
                        </a:cubicBezTo>
                        <a:lnTo>
                          <a:pt x="102435" y="233267"/>
                        </a:lnTo>
                        <a:lnTo>
                          <a:pt x="102435" y="103442"/>
                        </a:lnTo>
                        <a:lnTo>
                          <a:pt x="32808" y="23717"/>
                        </a:lnTo>
                        <a:cubicBezTo>
                          <a:pt x="29093" y="19526"/>
                          <a:pt x="28236" y="13526"/>
                          <a:pt x="30522" y="8382"/>
                        </a:cubicBezTo>
                        <a:cubicBezTo>
                          <a:pt x="32808" y="3239"/>
                          <a:pt x="37951" y="0"/>
                          <a:pt x="43571" y="0"/>
                        </a:cubicBezTo>
                        <a:lnTo>
                          <a:pt x="409522" y="0"/>
                        </a:lnTo>
                        <a:cubicBezTo>
                          <a:pt x="415141" y="0"/>
                          <a:pt x="420190" y="3239"/>
                          <a:pt x="422571" y="8382"/>
                        </a:cubicBezTo>
                        <a:cubicBezTo>
                          <a:pt x="424857" y="13526"/>
                          <a:pt x="423999" y="19431"/>
                          <a:pt x="420285" y="23717"/>
                        </a:cubicBezTo>
                        <a:lnTo>
                          <a:pt x="350657" y="103442"/>
                        </a:lnTo>
                        <a:lnTo>
                          <a:pt x="350657" y="233267"/>
                        </a:lnTo>
                        <a:lnTo>
                          <a:pt x="447717" y="310610"/>
                        </a:lnTo>
                        <a:cubicBezTo>
                          <a:pt x="452479" y="314420"/>
                          <a:pt x="454289" y="320802"/>
                          <a:pt x="452289" y="326517"/>
                        </a:cubicBezTo>
                        <a:cubicBezTo>
                          <a:pt x="450384" y="332232"/>
                          <a:pt x="444955" y="336042"/>
                          <a:pt x="438858" y="336042"/>
                        </a:cubicBezTo>
                        <a:close/>
                        <a:moveTo>
                          <a:pt x="55287" y="307467"/>
                        </a:moveTo>
                        <a:lnTo>
                          <a:pt x="397996" y="307467"/>
                        </a:lnTo>
                        <a:lnTo>
                          <a:pt x="327511" y="251365"/>
                        </a:lnTo>
                        <a:cubicBezTo>
                          <a:pt x="324082" y="248603"/>
                          <a:pt x="322082" y="244507"/>
                          <a:pt x="322082" y="240221"/>
                        </a:cubicBezTo>
                        <a:lnTo>
                          <a:pt x="322082" y="98203"/>
                        </a:lnTo>
                        <a:cubicBezTo>
                          <a:pt x="322082" y="94774"/>
                          <a:pt x="323320" y="91440"/>
                          <a:pt x="325606" y="88773"/>
                        </a:cubicBezTo>
                        <a:lnTo>
                          <a:pt x="378089" y="28670"/>
                        </a:lnTo>
                        <a:lnTo>
                          <a:pt x="75099" y="28670"/>
                        </a:lnTo>
                        <a:lnTo>
                          <a:pt x="127582" y="88773"/>
                        </a:lnTo>
                        <a:cubicBezTo>
                          <a:pt x="129867" y="91345"/>
                          <a:pt x="131106" y="94679"/>
                          <a:pt x="131106" y="98203"/>
                        </a:cubicBezTo>
                        <a:lnTo>
                          <a:pt x="131106" y="240221"/>
                        </a:lnTo>
                        <a:cubicBezTo>
                          <a:pt x="131106" y="244602"/>
                          <a:pt x="129106" y="248698"/>
                          <a:pt x="125676" y="251365"/>
                        </a:cubicBezTo>
                        <a:lnTo>
                          <a:pt x="55287" y="3074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89" name="Google Shape;4989;p163"/>
                <p:cNvGrpSpPr/>
                <p:nvPr/>
              </p:nvGrpSpPr>
              <p:grpSpPr>
                <a:xfrm>
                  <a:off x="7451165" y="4164234"/>
                  <a:ext cx="159069" cy="350615"/>
                  <a:chOff x="7451165" y="4164234"/>
                  <a:chExt cx="159069" cy="350615"/>
                </a:xfrm>
              </p:grpSpPr>
              <p:sp>
                <p:nvSpPr>
                  <p:cNvPr id="4990" name="Google Shape;4990;p163"/>
                  <p:cNvSpPr/>
                  <p:nvPr/>
                </p:nvSpPr>
                <p:spPr>
                  <a:xfrm>
                    <a:off x="7465504" y="4178521"/>
                    <a:ext cx="130397" cy="322040"/>
                  </a:xfrm>
                  <a:custGeom>
                    <a:rect b="b" l="l" r="r" t="t"/>
                    <a:pathLst>
                      <a:path extrusionOk="0" h="322040" w="130397">
                        <a:moveTo>
                          <a:pt x="0" y="0"/>
                        </a:moveTo>
                        <a:lnTo>
                          <a:pt x="61627" y="322040"/>
                        </a:lnTo>
                        <a:lnTo>
                          <a:pt x="130397" y="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91" name="Google Shape;4991;p163"/>
                  <p:cNvSpPr/>
                  <p:nvPr/>
                </p:nvSpPr>
                <p:spPr>
                  <a:xfrm>
                    <a:off x="7451165" y="4164234"/>
                    <a:ext cx="159069" cy="350615"/>
                  </a:xfrm>
                  <a:custGeom>
                    <a:rect b="b" l="l" r="r" t="t"/>
                    <a:pathLst>
                      <a:path extrusionOk="0" h="350615" w="159069">
                        <a:moveTo>
                          <a:pt x="76061" y="350615"/>
                        </a:moveTo>
                        <a:cubicBezTo>
                          <a:pt x="75965" y="350615"/>
                          <a:pt x="75965" y="350615"/>
                          <a:pt x="75870" y="350615"/>
                        </a:cubicBezTo>
                        <a:cubicBezTo>
                          <a:pt x="69107" y="350520"/>
                          <a:pt x="63297" y="345662"/>
                          <a:pt x="61964" y="338995"/>
                        </a:cubicBezTo>
                        <a:lnTo>
                          <a:pt x="241" y="16954"/>
                        </a:lnTo>
                        <a:cubicBezTo>
                          <a:pt x="-520" y="12763"/>
                          <a:pt x="527" y="8477"/>
                          <a:pt x="3290" y="5143"/>
                        </a:cubicBezTo>
                        <a:cubicBezTo>
                          <a:pt x="6052" y="1905"/>
                          <a:pt x="10052" y="0"/>
                          <a:pt x="14339" y="0"/>
                        </a:cubicBezTo>
                        <a:lnTo>
                          <a:pt x="144736" y="0"/>
                        </a:lnTo>
                        <a:cubicBezTo>
                          <a:pt x="149022" y="0"/>
                          <a:pt x="153118" y="1905"/>
                          <a:pt x="155880" y="5334"/>
                        </a:cubicBezTo>
                        <a:cubicBezTo>
                          <a:pt x="158547" y="8668"/>
                          <a:pt x="159690" y="13049"/>
                          <a:pt x="158738" y="17335"/>
                        </a:cubicBezTo>
                        <a:lnTo>
                          <a:pt x="90062" y="339376"/>
                        </a:lnTo>
                        <a:cubicBezTo>
                          <a:pt x="88538" y="345948"/>
                          <a:pt x="82728" y="350615"/>
                          <a:pt x="76061" y="350615"/>
                        </a:cubicBezTo>
                        <a:close/>
                        <a:moveTo>
                          <a:pt x="31579" y="28575"/>
                        </a:moveTo>
                        <a:lnTo>
                          <a:pt x="76727" y="264319"/>
                        </a:lnTo>
                        <a:lnTo>
                          <a:pt x="127019" y="28575"/>
                        </a:lnTo>
                        <a:lnTo>
                          <a:pt x="31579" y="2857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92" name="Google Shape;4992;p163"/>
              <p:cNvSpPr/>
              <p:nvPr/>
            </p:nvSpPr>
            <p:spPr>
              <a:xfrm>
                <a:off x="7310437" y="3666267"/>
                <a:ext cx="183356" cy="512254"/>
              </a:xfrm>
              <a:custGeom>
                <a:rect b="b" l="l" r="r" t="t"/>
                <a:pathLst>
                  <a:path extrusionOk="0" h="512254" w="183356">
                    <a:moveTo>
                      <a:pt x="77534" y="431863"/>
                    </a:moveTo>
                    <a:lnTo>
                      <a:pt x="77534" y="490252"/>
                    </a:lnTo>
                    <a:cubicBezTo>
                      <a:pt x="77534" y="502444"/>
                      <a:pt x="86392" y="512255"/>
                      <a:pt x="97441" y="512255"/>
                    </a:cubicBezTo>
                    <a:lnTo>
                      <a:pt x="19907" y="512255"/>
                    </a:lnTo>
                    <a:cubicBezTo>
                      <a:pt x="8858" y="512255"/>
                      <a:pt x="0" y="502444"/>
                      <a:pt x="0" y="490252"/>
                    </a:cubicBezTo>
                    <a:lnTo>
                      <a:pt x="0" y="431863"/>
                    </a:lnTo>
                    <a:cubicBezTo>
                      <a:pt x="0" y="419671"/>
                      <a:pt x="8858" y="409765"/>
                      <a:pt x="19907" y="409765"/>
                    </a:cubicBezTo>
                    <a:lnTo>
                      <a:pt x="13145" y="409765"/>
                    </a:lnTo>
                    <a:lnTo>
                      <a:pt x="105823" y="328231"/>
                    </a:lnTo>
                    <a:lnTo>
                      <a:pt x="105823" y="186214"/>
                    </a:lnTo>
                    <a:lnTo>
                      <a:pt x="39719" y="102394"/>
                    </a:lnTo>
                    <a:lnTo>
                      <a:pt x="44482" y="102394"/>
                    </a:lnTo>
                    <a:cubicBezTo>
                      <a:pt x="34576" y="102394"/>
                      <a:pt x="26479" y="93535"/>
                      <a:pt x="26479" y="82487"/>
                    </a:cubicBezTo>
                    <a:lnTo>
                      <a:pt x="26479" y="19907"/>
                    </a:lnTo>
                    <a:cubicBezTo>
                      <a:pt x="26479" y="8858"/>
                      <a:pt x="34576" y="0"/>
                      <a:pt x="44482" y="0"/>
                    </a:cubicBezTo>
                    <a:lnTo>
                      <a:pt x="122015" y="0"/>
                    </a:lnTo>
                    <a:cubicBezTo>
                      <a:pt x="112109" y="0"/>
                      <a:pt x="104013" y="8858"/>
                      <a:pt x="104013" y="19907"/>
                    </a:cubicBezTo>
                    <a:lnTo>
                      <a:pt x="104013" y="82487"/>
                    </a:lnTo>
                    <a:cubicBezTo>
                      <a:pt x="104013" y="93535"/>
                      <a:pt x="112109" y="102394"/>
                      <a:pt x="122015" y="102394"/>
                    </a:cubicBezTo>
                    <a:lnTo>
                      <a:pt x="117253" y="102394"/>
                    </a:lnTo>
                    <a:lnTo>
                      <a:pt x="183356" y="186214"/>
                    </a:lnTo>
                    <a:lnTo>
                      <a:pt x="183356" y="328231"/>
                    </a:lnTo>
                    <a:lnTo>
                      <a:pt x="90678" y="409765"/>
                    </a:lnTo>
                    <a:lnTo>
                      <a:pt x="97441" y="409765"/>
                    </a:lnTo>
                    <a:cubicBezTo>
                      <a:pt x="86392" y="409765"/>
                      <a:pt x="77534" y="419671"/>
                      <a:pt x="77534" y="431863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3" name="Google Shape;4993;p163"/>
              <p:cNvSpPr/>
              <p:nvPr/>
            </p:nvSpPr>
            <p:spPr>
              <a:xfrm>
                <a:off x="7456646" y="4178521"/>
                <a:ext cx="96583" cy="322040"/>
              </a:xfrm>
              <a:custGeom>
                <a:rect b="b" l="l" r="r" t="t"/>
                <a:pathLst>
                  <a:path extrusionOk="0" h="322040" w="96583">
                    <a:moveTo>
                      <a:pt x="96583" y="110300"/>
                    </a:moveTo>
                    <a:lnTo>
                      <a:pt x="55816" y="322040"/>
                    </a:lnTo>
                    <a:lnTo>
                      <a:pt x="0" y="0"/>
                    </a:lnTo>
                    <a:lnTo>
                      <a:pt x="77533" y="0"/>
                    </a:ln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Free writting">
  <p:cSld name="CUSTOM_21_1_1">
    <p:spTree>
      <p:nvGrpSpPr>
        <p:cNvPr id="4994" name="Shape 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5" name="Google Shape;4995;p164"/>
          <p:cNvSpPr/>
          <p:nvPr/>
        </p:nvSpPr>
        <p:spPr>
          <a:xfrm>
            <a:off x="545331" y="1191900"/>
            <a:ext cx="8053333" cy="3427052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6" name="Google Shape;4996;p164"/>
          <p:cNvSpPr/>
          <p:nvPr/>
        </p:nvSpPr>
        <p:spPr>
          <a:xfrm rot="4333654">
            <a:off x="426922" y="4113532"/>
            <a:ext cx="693355" cy="59299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7" name="Google Shape;4997;p164"/>
          <p:cNvGrpSpPr/>
          <p:nvPr/>
        </p:nvGrpSpPr>
        <p:grpSpPr>
          <a:xfrm rot="-2700000">
            <a:off x="7654792" y="557695"/>
            <a:ext cx="692589" cy="819960"/>
            <a:chOff x="15662019" y="7573647"/>
            <a:chExt cx="1385387" cy="1640167"/>
          </a:xfrm>
        </p:grpSpPr>
        <p:grpSp>
          <p:nvGrpSpPr>
            <p:cNvPr id="4998" name="Google Shape;4998;p164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4999" name="Google Shape;4999;p164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5000" name="Google Shape;5000;p164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1" name="Google Shape;5001;p164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02" name="Google Shape;5002;p164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5003" name="Google Shape;5003;p164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4" name="Google Shape;5004;p164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05" name="Google Shape;5005;p164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5006" name="Google Shape;5006;p164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7" name="Google Shape;5007;p164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08" name="Google Shape;5008;p164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5009" name="Google Shape;5009;p164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0" name="Google Shape;5010;p164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11" name="Google Shape;5011;p164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5012" name="Google Shape;5012;p164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3" name="Google Shape;5013;p164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14" name="Google Shape;5014;p164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5015" name="Google Shape;5015;p164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6" name="Google Shape;5016;p164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17" name="Google Shape;5017;p164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5018" name="Google Shape;5018;p164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9" name="Google Shape;5019;p164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20" name="Google Shape;5020;p164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21" name="Google Shape;5021;p164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5022" name="Google Shape;5022;p164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3" name="Google Shape;5023;p164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24" name="Google Shape;5024;p164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5" name="Google Shape;5025;p164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5026" name="Google Shape;5026;p164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5027" name="Google Shape;5027;p164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8" name="Google Shape;5028;p164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29" name="Google Shape;5029;p164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5030" name="Google Shape;5030;p164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1" name="Google Shape;5031;p164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32" name="Google Shape;5032;p164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5033" name="Google Shape;5033;p164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4" name="Google Shape;5034;p164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35" name="Google Shape;5035;p164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5036" name="Google Shape;5036;p164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7" name="Google Shape;5037;p164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38" name="Google Shape;5038;p164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5039" name="Google Shape;5039;p164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0" name="Google Shape;5040;p164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41" name="Google Shape;5041;p164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5042" name="Google Shape;5042;p164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3" name="Google Shape;5043;p164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44" name="Google Shape;5044;p164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5045" name="Google Shape;5045;p164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6" name="Google Shape;5046;p164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47" name="Google Shape;5047;p164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48" name="Google Shape;5048;p164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5049" name="Google Shape;5049;p164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0" name="Google Shape;5050;p164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51" name="Google Shape;5051;p164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2" name="Google Shape;5052;p164"/>
          <p:cNvGrpSpPr/>
          <p:nvPr/>
        </p:nvGrpSpPr>
        <p:grpSpPr>
          <a:xfrm>
            <a:off x="8170405" y="1148133"/>
            <a:ext cx="634382" cy="756268"/>
            <a:chOff x="16295136" y="957167"/>
            <a:chExt cx="1268764" cy="1512536"/>
          </a:xfrm>
        </p:grpSpPr>
        <p:grpSp>
          <p:nvGrpSpPr>
            <p:cNvPr id="5053" name="Google Shape;5053;p164"/>
            <p:cNvGrpSpPr/>
            <p:nvPr/>
          </p:nvGrpSpPr>
          <p:grpSpPr>
            <a:xfrm rot="1552322">
              <a:off x="16540639" y="1061526"/>
              <a:ext cx="777769" cy="1303822"/>
              <a:chOff x="5875210" y="3579589"/>
              <a:chExt cx="504443" cy="845629"/>
            </a:xfrm>
          </p:grpSpPr>
          <p:grpSp>
            <p:nvGrpSpPr>
              <p:cNvPr id="5054" name="Google Shape;5054;p164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5055" name="Google Shape;5055;p164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5056" name="Google Shape;5056;p164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7" name="Google Shape;5057;p164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58" name="Google Shape;5058;p164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5059" name="Google Shape;5059;p164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0" name="Google Shape;5060;p164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061" name="Google Shape;5061;p164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2" name="Google Shape;5062;p164"/>
            <p:cNvGrpSpPr/>
            <p:nvPr/>
          </p:nvGrpSpPr>
          <p:grpSpPr>
            <a:xfrm rot="1552322">
              <a:off x="16540628" y="1061521"/>
              <a:ext cx="777769" cy="1303822"/>
              <a:chOff x="5875210" y="3579589"/>
              <a:chExt cx="504443" cy="845629"/>
            </a:xfrm>
          </p:grpSpPr>
          <p:grpSp>
            <p:nvGrpSpPr>
              <p:cNvPr id="5063" name="Google Shape;5063;p164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5064" name="Google Shape;5064;p164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5065" name="Google Shape;5065;p164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DFDFD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6" name="Google Shape;5066;p164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7" name="Google Shape;5067;p164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5068" name="Google Shape;5068;p164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9" name="Google Shape;5069;p164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070" name="Google Shape;5070;p164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Two blocks">
  <p:cSld name="CUSTOM_21_2_1_1_1_1_1_1_1_1_1_1_2">
    <p:spTree>
      <p:nvGrpSpPr>
        <p:cNvPr id="5071" name="Shape 5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2" name="Google Shape;5072;p165"/>
          <p:cNvSpPr/>
          <p:nvPr/>
        </p:nvSpPr>
        <p:spPr>
          <a:xfrm>
            <a:off x="646538" y="1772520"/>
            <a:ext cx="372765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3" name="Google Shape;5073;p165"/>
          <p:cNvSpPr/>
          <p:nvPr/>
        </p:nvSpPr>
        <p:spPr>
          <a:xfrm>
            <a:off x="4770142" y="1741288"/>
            <a:ext cx="3727320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4" name="Google Shape;5074;p165"/>
          <p:cNvSpPr/>
          <p:nvPr/>
        </p:nvSpPr>
        <p:spPr>
          <a:xfrm>
            <a:off x="404100" y="1598586"/>
            <a:ext cx="881824" cy="75418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5" name="Google Shape;5075;p165"/>
          <p:cNvSpPr/>
          <p:nvPr/>
        </p:nvSpPr>
        <p:spPr>
          <a:xfrm>
            <a:off x="3751338" y="1518432"/>
            <a:ext cx="831005" cy="793522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6" name="Google Shape;5076;p165"/>
          <p:cNvSpPr/>
          <p:nvPr/>
        </p:nvSpPr>
        <p:spPr>
          <a:xfrm>
            <a:off x="4582341" y="1578968"/>
            <a:ext cx="760916" cy="793953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7" name="Google Shape;5077;p165"/>
          <p:cNvSpPr/>
          <p:nvPr/>
        </p:nvSpPr>
        <p:spPr>
          <a:xfrm>
            <a:off x="7962015" y="1518437"/>
            <a:ext cx="756967" cy="764686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8" name="Google Shape;5078;p165"/>
          <p:cNvGrpSpPr/>
          <p:nvPr/>
        </p:nvGrpSpPr>
        <p:grpSpPr>
          <a:xfrm>
            <a:off x="340724" y="3642457"/>
            <a:ext cx="1162771" cy="1162360"/>
            <a:chOff x="1209799" y="5559338"/>
            <a:chExt cx="2325543" cy="2324720"/>
          </a:xfrm>
        </p:grpSpPr>
        <p:grpSp>
          <p:nvGrpSpPr>
            <p:cNvPr id="5079" name="Google Shape;5079;p165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5080" name="Google Shape;5080;p165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5081" name="Google Shape;5081;p165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5082" name="Google Shape;5082;p165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3" name="Google Shape;5083;p165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84" name="Google Shape;5084;p165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5085" name="Google Shape;5085;p165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6" name="Google Shape;5086;p165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87" name="Google Shape;5087;p165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5088" name="Google Shape;5088;p165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9" name="Google Shape;5089;p165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90" name="Google Shape;5090;p165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5091" name="Google Shape;5091;p165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2" name="Google Shape;5092;p165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93" name="Google Shape;5093;p165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5094" name="Google Shape;5094;p165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5" name="Google Shape;5095;p165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96" name="Google Shape;5096;p165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5097" name="Google Shape;5097;p165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8" name="Google Shape;5098;p165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99" name="Google Shape;5099;p165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5100" name="Google Shape;5100;p165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1" name="Google Shape;5101;p165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02" name="Google Shape;5102;p165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5103" name="Google Shape;5103;p165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4" name="Google Shape;5104;p165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105" name="Google Shape;5105;p165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5106" name="Google Shape;5106;p165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7" name="Google Shape;5107;p165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08" name="Google Shape;5108;p165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5109" name="Google Shape;5109;p165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0" name="Google Shape;5110;p165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11" name="Google Shape;5111;p165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5112" name="Google Shape;5112;p165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3" name="Google Shape;5113;p165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14" name="Google Shape;5114;p165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5115" name="Google Shape;5115;p165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6" name="Google Shape;5116;p165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17" name="Google Shape;5117;p165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5118" name="Google Shape;5118;p165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9" name="Google Shape;5119;p165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20" name="Google Shape;5120;p165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5121" name="Google Shape;5121;p165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2" name="Google Shape;5122;p165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23" name="Google Shape;5123;p165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5124" name="Google Shape;5124;p165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5" name="Google Shape;5125;p165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26" name="Google Shape;5126;p165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5127" name="Google Shape;5127;p165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8" name="Google Shape;5128;p165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29" name="Google Shape;5129;p165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5130" name="Google Shape;5130;p165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31" name="Google Shape;5131;p165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132" name="Google Shape;5132;p165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3" name="Google Shape;5133;p165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4" name="Google Shape;5134;p165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5135" name="Google Shape;5135;p165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5136" name="Google Shape;5136;p165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5137" name="Google Shape;5137;p165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8" name="Google Shape;5138;p165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9" name="Google Shape;5139;p165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5140" name="Google Shape;5140;p165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1" name="Google Shape;5141;p165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42" name="Google Shape;5142;p165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5143" name="Google Shape;5143;p165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4" name="Google Shape;5144;p165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45" name="Google Shape;5145;p165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5146" name="Google Shape;5146;p165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7" name="Google Shape;5147;p165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48" name="Google Shape;5148;p165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5149" name="Google Shape;5149;p165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0" name="Google Shape;5150;p165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51" name="Google Shape;5151;p165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5152" name="Google Shape;5152;p165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3" name="Google Shape;5153;p165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54" name="Google Shape;5154;p165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5155" name="Google Shape;5155;p165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6" name="Google Shape;5156;p165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57" name="Google Shape;5157;p165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5158" name="Google Shape;5158;p165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9" name="Google Shape;5159;p165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160" name="Google Shape;5160;p165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5161" name="Google Shape;5161;p165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2" name="Google Shape;5162;p165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63" name="Google Shape;5163;p165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5164" name="Google Shape;5164;p165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5" name="Google Shape;5165;p165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66" name="Google Shape;5166;p165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5167" name="Google Shape;5167;p165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8" name="Google Shape;5168;p165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69" name="Google Shape;5169;p165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5170" name="Google Shape;5170;p165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1" name="Google Shape;5171;p165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72" name="Google Shape;5172;p165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5173" name="Google Shape;5173;p165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4" name="Google Shape;5174;p165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75" name="Google Shape;5175;p165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5176" name="Google Shape;5176;p165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7" name="Google Shape;5177;p165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78" name="Google Shape;5178;p165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5179" name="Google Shape;5179;p165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0" name="Google Shape;5180;p165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81" name="Google Shape;5181;p165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5182" name="Google Shape;5182;p165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3" name="Google Shape;5183;p165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84" name="Google Shape;5184;p165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5185" name="Google Shape;5185;p165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6" name="Google Shape;5186;p165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187" name="Google Shape;5187;p165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8" name="Google Shape;5188;p165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89" name="Google Shape;5189;p165"/>
          <p:cNvGrpSpPr/>
          <p:nvPr/>
        </p:nvGrpSpPr>
        <p:grpSpPr>
          <a:xfrm>
            <a:off x="8027886" y="3910065"/>
            <a:ext cx="820353" cy="855397"/>
            <a:chOff x="2451372" y="7926631"/>
            <a:chExt cx="1640705" cy="1710795"/>
          </a:xfrm>
        </p:grpSpPr>
        <p:grpSp>
          <p:nvGrpSpPr>
            <p:cNvPr id="5190" name="Google Shape;5190;p165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5191" name="Google Shape;5191;p165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5192" name="Google Shape;5192;p165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3" name="Google Shape;5193;p165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94" name="Google Shape;5194;p165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5195" name="Google Shape;5195;p165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6" name="Google Shape;5196;p165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97" name="Google Shape;5197;p165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5198" name="Google Shape;5198;p165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9" name="Google Shape;5199;p165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00" name="Google Shape;5200;p165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5201" name="Google Shape;5201;p165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2" name="Google Shape;5202;p165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03" name="Google Shape;5203;p165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5204" name="Google Shape;5204;p165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5" name="Google Shape;5205;p165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06" name="Google Shape;5206;p165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5207" name="Google Shape;5207;p165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5208" name="Google Shape;5208;p165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9" name="Google Shape;5209;p165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10" name="Google Shape;5210;p165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5211" name="Google Shape;5211;p165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2" name="Google Shape;5212;p165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13" name="Google Shape;5213;p165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5214" name="Google Shape;5214;p165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5" name="Google Shape;5215;p165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216" name="Google Shape;5216;p165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17" name="Google Shape;5217;p165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5218" name="Google Shape;5218;p165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5219" name="Google Shape;5219;p165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0" name="Google Shape;5220;p165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21" name="Google Shape;5221;p165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5222" name="Google Shape;5222;p165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3" name="Google Shape;5223;p165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24" name="Google Shape;5224;p165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5225" name="Google Shape;5225;p165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6" name="Google Shape;5226;p165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27" name="Google Shape;5227;p165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5228" name="Google Shape;5228;p165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9" name="Google Shape;5229;p165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30" name="Google Shape;5230;p165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5231" name="Google Shape;5231;p165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32" name="Google Shape;5232;p165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33" name="Google Shape;5233;p165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5234" name="Google Shape;5234;p165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5235" name="Google Shape;5235;p165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6" name="Google Shape;5236;p165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37" name="Google Shape;5237;p165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5238" name="Google Shape;5238;p165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9" name="Google Shape;5239;p165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40" name="Google Shape;5240;p165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5241" name="Google Shape;5241;p165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2" name="Google Shape;5242;p165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243" name="Google Shape;5243;p165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244" name="Google Shape;5244;p165"/>
          <p:cNvGrpSpPr/>
          <p:nvPr/>
        </p:nvGrpSpPr>
        <p:grpSpPr>
          <a:xfrm>
            <a:off x="424429" y="401251"/>
            <a:ext cx="830989" cy="911602"/>
            <a:chOff x="848858" y="802503"/>
            <a:chExt cx="1661977" cy="1823204"/>
          </a:xfrm>
        </p:grpSpPr>
        <p:grpSp>
          <p:nvGrpSpPr>
            <p:cNvPr id="5245" name="Google Shape;5245;p165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5246" name="Google Shape;5246;p165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5247" name="Google Shape;5247;p165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8" name="Google Shape;5248;p165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249" name="Google Shape;5249;p165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50" name="Google Shape;5250;p165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5251" name="Google Shape;5251;p165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2" name="Google Shape;5252;p165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53" name="Google Shape;5253;p165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5254" name="Google Shape;5254;p165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5255" name="Google Shape;5255;p165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6" name="Google Shape;5256;p165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57" name="Google Shape;5257;p165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5258" name="Google Shape;5258;p165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9" name="Google Shape;5259;p165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260" name="Google Shape;5260;p165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61" name="Google Shape;5261;p165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5262" name="Google Shape;5262;p165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5263" name="Google Shape;5263;p165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4" name="Google Shape;5264;p165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265" name="Google Shape;5265;p165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66" name="Google Shape;5266;p165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5267" name="Google Shape;5267;p165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8" name="Google Shape;5268;p165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69" name="Google Shape;5269;p165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5270" name="Google Shape;5270;p165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5271" name="Google Shape;5271;p165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2" name="Google Shape;5272;p165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3" name="Google Shape;5273;p165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5274" name="Google Shape;5274;p165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5" name="Google Shape;5275;p165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276" name="Google Shape;5276;p165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77" name="Google Shape;5277;p165"/>
          <p:cNvGrpSpPr/>
          <p:nvPr/>
        </p:nvGrpSpPr>
        <p:grpSpPr>
          <a:xfrm>
            <a:off x="7919425" y="501780"/>
            <a:ext cx="768163" cy="710545"/>
            <a:chOff x="5140976" y="802510"/>
            <a:chExt cx="1536327" cy="1421090"/>
          </a:xfrm>
        </p:grpSpPr>
        <p:grpSp>
          <p:nvGrpSpPr>
            <p:cNvPr id="5278" name="Google Shape;5278;p165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5279" name="Google Shape;5279;p165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5280" name="Google Shape;5280;p165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1" name="Google Shape;5281;p165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82" name="Google Shape;5282;p165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5283" name="Google Shape;5283;p165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4" name="Google Shape;5284;p165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85" name="Google Shape;5285;p165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5286" name="Google Shape;5286;p165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7" name="Google Shape;5287;p165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88" name="Google Shape;5288;p165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5289" name="Google Shape;5289;p165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0" name="Google Shape;5290;p165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91" name="Google Shape;5291;p165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5292" name="Google Shape;5292;p165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3" name="Google Shape;5293;p165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94" name="Google Shape;5294;p165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5295" name="Google Shape;5295;p165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6" name="Google Shape;5296;p165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97" name="Google Shape;5297;p165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5298" name="Google Shape;5298;p165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9" name="Google Shape;5299;p165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00" name="Google Shape;5300;p165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5301" name="Google Shape;5301;p165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2" name="Google Shape;5302;p165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03" name="Google Shape;5303;p165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5304" name="Google Shape;5304;p165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5" name="Google Shape;5305;p165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06" name="Google Shape;5306;p165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5307" name="Google Shape;5307;p165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8" name="Google Shape;5308;p165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09" name="Google Shape;5309;p165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5310" name="Google Shape;5310;p165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1" name="Google Shape;5311;p165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12" name="Google Shape;5312;p165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5313" name="Google Shape;5313;p165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4" name="Google Shape;5314;p165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15" name="Google Shape;5315;p165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5316" name="Google Shape;5316;p165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7" name="Google Shape;5317;p165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18" name="Google Shape;5318;p165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5319" name="Google Shape;5319;p165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0" name="Google Shape;5320;p165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21" name="Google Shape;5321;p165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5322" name="Google Shape;5322;p165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3" name="Google Shape;5323;p165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24" name="Google Shape;5324;p165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5325" name="Google Shape;5325;p165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6" name="Google Shape;5326;p165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27" name="Google Shape;5327;p165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5328" name="Google Shape;5328;p165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9" name="Google Shape;5329;p165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330" name="Google Shape;5330;p165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1" name="Google Shape;5331;p165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5332" name="Google Shape;5332;p165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5333" name="Google Shape;5333;p165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4" name="Google Shape;5334;p165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35" name="Google Shape;5335;p165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5336" name="Google Shape;5336;p165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7" name="Google Shape;5337;p165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38" name="Google Shape;5338;p165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5339" name="Google Shape;5339;p165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0" name="Google Shape;5340;p165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41" name="Google Shape;5341;p165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5342" name="Google Shape;5342;p165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3" name="Google Shape;5343;p165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44" name="Google Shape;5344;p165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5345" name="Google Shape;5345;p165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6" name="Google Shape;5346;p165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47" name="Google Shape;5347;p165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5348" name="Google Shape;5348;p165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9" name="Google Shape;5349;p165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50" name="Google Shape;5350;p165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5351" name="Google Shape;5351;p165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2" name="Google Shape;5352;p165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53" name="Google Shape;5353;p165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5354" name="Google Shape;5354;p165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5" name="Google Shape;5355;p165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56" name="Google Shape;5356;p165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5357" name="Google Shape;5357;p165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8" name="Google Shape;5358;p165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59" name="Google Shape;5359;p165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5360" name="Google Shape;5360;p165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1" name="Google Shape;5361;p165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62" name="Google Shape;5362;p165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5363" name="Google Shape;5363;p165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4" name="Google Shape;5364;p165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65" name="Google Shape;5365;p165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5366" name="Google Shape;5366;p165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7" name="Google Shape;5367;p165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68" name="Google Shape;5368;p165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5369" name="Google Shape;5369;p165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0" name="Google Shape;5370;p165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71" name="Google Shape;5371;p165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5372" name="Google Shape;5372;p165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3" name="Google Shape;5373;p165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74" name="Google Shape;5374;p165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5375" name="Google Shape;5375;p165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6" name="Google Shape;5376;p165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77" name="Google Shape;5377;p165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5378" name="Google Shape;5378;p165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9" name="Google Shape;5379;p165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80" name="Google Shape;5380;p165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5381" name="Google Shape;5381;p165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2" name="Google Shape;5382;p165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383" name="Google Shape;5383;p165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4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18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18"/>
          <p:cNvGrpSpPr/>
          <p:nvPr/>
        </p:nvGrpSpPr>
        <p:grpSpPr>
          <a:xfrm>
            <a:off x="200000" y="160788"/>
            <a:ext cx="8700550" cy="4802963"/>
            <a:chOff x="200000" y="160788"/>
            <a:chExt cx="8700550" cy="4802963"/>
          </a:xfrm>
        </p:grpSpPr>
        <p:sp>
          <p:nvSpPr>
            <p:cNvPr id="649" name="Google Shape;649;p18"/>
            <p:cNvSpPr/>
            <p:nvPr/>
          </p:nvSpPr>
          <p:spPr>
            <a:xfrm>
              <a:off x="6965100" y="4701938"/>
              <a:ext cx="211275" cy="207475"/>
            </a:xfrm>
            <a:custGeom>
              <a:rect b="b" l="l" r="r" t="t"/>
              <a:pathLst>
                <a:path extrusionOk="0" h="8299" w="8451">
                  <a:moveTo>
                    <a:pt x="2128" y="1"/>
                  </a:moveTo>
                  <a:lnTo>
                    <a:pt x="4620" y="1490"/>
                  </a:lnTo>
                  <a:lnTo>
                    <a:pt x="7356" y="548"/>
                  </a:lnTo>
                  <a:lnTo>
                    <a:pt x="6687" y="3344"/>
                  </a:lnTo>
                  <a:lnTo>
                    <a:pt x="8450" y="5654"/>
                  </a:lnTo>
                  <a:lnTo>
                    <a:pt x="5562" y="5928"/>
                  </a:lnTo>
                  <a:lnTo>
                    <a:pt x="3891" y="8299"/>
                  </a:lnTo>
                  <a:lnTo>
                    <a:pt x="2766" y="5624"/>
                  </a:lnTo>
                  <a:lnTo>
                    <a:pt x="0" y="4773"/>
                  </a:lnTo>
                  <a:lnTo>
                    <a:pt x="2189" y="2888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4459763" y="4755500"/>
              <a:ext cx="211275" cy="208250"/>
            </a:xfrm>
            <a:custGeom>
              <a:rect b="b" l="l" r="r" t="t"/>
              <a:pathLst>
                <a:path extrusionOk="0" h="8330" w="8451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288150" y="539500"/>
              <a:ext cx="262175" cy="256875"/>
            </a:xfrm>
            <a:custGeom>
              <a:rect b="b" l="l" r="r" t="t"/>
              <a:pathLst>
                <a:path extrusionOk="0" h="10275" w="10487">
                  <a:moveTo>
                    <a:pt x="7842" y="0"/>
                  </a:moveTo>
                  <a:lnTo>
                    <a:pt x="4772" y="1855"/>
                  </a:lnTo>
                  <a:lnTo>
                    <a:pt x="1368" y="669"/>
                  </a:lnTo>
                  <a:lnTo>
                    <a:pt x="2189" y="4165"/>
                  </a:lnTo>
                  <a:lnTo>
                    <a:pt x="0" y="7022"/>
                  </a:lnTo>
                  <a:lnTo>
                    <a:pt x="3587" y="7326"/>
                  </a:lnTo>
                  <a:lnTo>
                    <a:pt x="5654" y="10274"/>
                  </a:lnTo>
                  <a:lnTo>
                    <a:pt x="7052" y="6991"/>
                  </a:lnTo>
                  <a:lnTo>
                    <a:pt x="10487" y="5928"/>
                  </a:lnTo>
                  <a:lnTo>
                    <a:pt x="7782" y="3587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8630775" y="2372250"/>
              <a:ext cx="269775" cy="265225"/>
            </a:xfrm>
            <a:custGeom>
              <a:rect b="b" l="l" r="r" t="t"/>
              <a:pathLst>
                <a:path extrusionOk="0" h="10609" w="10791">
                  <a:moveTo>
                    <a:pt x="2736" y="1"/>
                  </a:moveTo>
                  <a:lnTo>
                    <a:pt x="5897" y="1916"/>
                  </a:lnTo>
                  <a:lnTo>
                    <a:pt x="9392" y="700"/>
                  </a:lnTo>
                  <a:lnTo>
                    <a:pt x="8572" y="4317"/>
                  </a:lnTo>
                  <a:lnTo>
                    <a:pt x="10791" y="7265"/>
                  </a:lnTo>
                  <a:lnTo>
                    <a:pt x="7113" y="7569"/>
                  </a:lnTo>
                  <a:lnTo>
                    <a:pt x="4985" y="10609"/>
                  </a:lnTo>
                  <a:lnTo>
                    <a:pt x="3556" y="7205"/>
                  </a:lnTo>
                  <a:lnTo>
                    <a:pt x="0" y="6110"/>
                  </a:lnTo>
                  <a:lnTo>
                    <a:pt x="2796" y="370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8546413" y="160788"/>
              <a:ext cx="315375" cy="310825"/>
            </a:xfrm>
            <a:custGeom>
              <a:rect b="b" l="l" r="r" t="t"/>
              <a:pathLst>
                <a:path extrusionOk="0" h="12433" w="12615">
                  <a:moveTo>
                    <a:pt x="3192" y="1"/>
                  </a:moveTo>
                  <a:lnTo>
                    <a:pt x="6900" y="2250"/>
                  </a:lnTo>
                  <a:lnTo>
                    <a:pt x="11004" y="822"/>
                  </a:lnTo>
                  <a:lnTo>
                    <a:pt x="10001" y="5047"/>
                  </a:lnTo>
                  <a:lnTo>
                    <a:pt x="12615" y="8512"/>
                  </a:lnTo>
                  <a:lnTo>
                    <a:pt x="8298" y="8876"/>
                  </a:lnTo>
                  <a:lnTo>
                    <a:pt x="5836" y="12433"/>
                  </a:lnTo>
                  <a:lnTo>
                    <a:pt x="4134" y="8421"/>
                  </a:lnTo>
                  <a:lnTo>
                    <a:pt x="0" y="7174"/>
                  </a:lnTo>
                  <a:lnTo>
                    <a:pt x="3253" y="4347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200000" y="2787425"/>
              <a:ext cx="350325" cy="344250"/>
            </a:xfrm>
            <a:custGeom>
              <a:rect b="b" l="l" r="r" t="t"/>
              <a:pathLst>
                <a:path extrusionOk="0" h="13770" w="14013">
                  <a:moveTo>
                    <a:pt x="10487" y="0"/>
                  </a:moveTo>
                  <a:lnTo>
                    <a:pt x="6353" y="2462"/>
                  </a:lnTo>
                  <a:lnTo>
                    <a:pt x="1824" y="912"/>
                  </a:lnTo>
                  <a:lnTo>
                    <a:pt x="2918" y="5593"/>
                  </a:lnTo>
                  <a:lnTo>
                    <a:pt x="0" y="9423"/>
                  </a:lnTo>
                  <a:lnTo>
                    <a:pt x="4803" y="9818"/>
                  </a:lnTo>
                  <a:lnTo>
                    <a:pt x="7538" y="13769"/>
                  </a:lnTo>
                  <a:lnTo>
                    <a:pt x="9423" y="9331"/>
                  </a:lnTo>
                  <a:lnTo>
                    <a:pt x="14013" y="7933"/>
                  </a:lnTo>
                  <a:lnTo>
                    <a:pt x="10396" y="4803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2368025" y="4644250"/>
              <a:ext cx="261425" cy="257625"/>
            </a:xfrm>
            <a:custGeom>
              <a:rect b="b" l="l" r="r" t="t"/>
              <a:pathLst>
                <a:path extrusionOk="0" h="10305" w="10457">
                  <a:moveTo>
                    <a:pt x="2645" y="0"/>
                  </a:moveTo>
                  <a:lnTo>
                    <a:pt x="5715" y="1854"/>
                  </a:lnTo>
                  <a:lnTo>
                    <a:pt x="9120" y="699"/>
                  </a:lnTo>
                  <a:lnTo>
                    <a:pt x="8299" y="4195"/>
                  </a:lnTo>
                  <a:lnTo>
                    <a:pt x="10457" y="7052"/>
                  </a:lnTo>
                  <a:lnTo>
                    <a:pt x="6901" y="7356"/>
                  </a:lnTo>
                  <a:lnTo>
                    <a:pt x="4834" y="10304"/>
                  </a:lnTo>
                  <a:lnTo>
                    <a:pt x="3436" y="6991"/>
                  </a:lnTo>
                  <a:lnTo>
                    <a:pt x="1" y="5958"/>
                  </a:lnTo>
                  <a:lnTo>
                    <a:pt x="2706" y="3587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5916350" y="4751713"/>
              <a:ext cx="109425" cy="107950"/>
            </a:xfrm>
            <a:custGeom>
              <a:rect b="b" l="l" r="r" t="t"/>
              <a:pathLst>
                <a:path extrusionOk="0" h="4318" w="4377">
                  <a:moveTo>
                    <a:pt x="1094" y="1"/>
                  </a:moveTo>
                  <a:lnTo>
                    <a:pt x="2401" y="791"/>
                  </a:lnTo>
                  <a:lnTo>
                    <a:pt x="3799" y="274"/>
                  </a:lnTo>
                  <a:lnTo>
                    <a:pt x="3465" y="1764"/>
                  </a:lnTo>
                  <a:lnTo>
                    <a:pt x="4377" y="2949"/>
                  </a:lnTo>
                  <a:lnTo>
                    <a:pt x="2888" y="3101"/>
                  </a:lnTo>
                  <a:lnTo>
                    <a:pt x="2006" y="4317"/>
                  </a:lnTo>
                  <a:lnTo>
                    <a:pt x="1429" y="2949"/>
                  </a:lnTo>
                  <a:lnTo>
                    <a:pt x="0" y="2493"/>
                  </a:lnTo>
                  <a:lnTo>
                    <a:pt x="1125" y="152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3742075" y="160800"/>
              <a:ext cx="281175" cy="277375"/>
            </a:xfrm>
            <a:custGeom>
              <a:rect b="b" l="l" r="r" t="t"/>
              <a:pathLst>
                <a:path extrusionOk="0" h="11095" w="11247">
                  <a:moveTo>
                    <a:pt x="8389" y="0"/>
                  </a:moveTo>
                  <a:lnTo>
                    <a:pt x="5107" y="2006"/>
                  </a:lnTo>
                  <a:lnTo>
                    <a:pt x="1459" y="730"/>
                  </a:lnTo>
                  <a:lnTo>
                    <a:pt x="2310" y="4499"/>
                  </a:lnTo>
                  <a:lnTo>
                    <a:pt x="0" y="7599"/>
                  </a:lnTo>
                  <a:lnTo>
                    <a:pt x="3830" y="7903"/>
                  </a:lnTo>
                  <a:lnTo>
                    <a:pt x="6049" y="11095"/>
                  </a:lnTo>
                  <a:lnTo>
                    <a:pt x="7538" y="7538"/>
                  </a:lnTo>
                  <a:lnTo>
                    <a:pt x="11247" y="6414"/>
                  </a:lnTo>
                  <a:lnTo>
                    <a:pt x="8329" y="386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" name="Google Shape;658;p18"/>
          <p:cNvSpPr/>
          <p:nvPr/>
        </p:nvSpPr>
        <p:spPr>
          <a:xfrm>
            <a:off x="539375" y="525698"/>
            <a:ext cx="8058675" cy="622887"/>
          </a:xfrm>
          <a:custGeom>
            <a:rect b="b" l="l" r="r" t="t"/>
            <a:pathLst>
              <a:path extrusionOk="0" h="150003" w="322347">
                <a:moveTo>
                  <a:pt x="4623" y="0"/>
                </a:moveTo>
                <a:lnTo>
                  <a:pt x="322347" y="1124"/>
                </a:lnTo>
                <a:lnTo>
                  <a:pt x="319013" y="150003"/>
                </a:lnTo>
                <a:lnTo>
                  <a:pt x="0" y="148637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9" name="Google Shape;659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0" name="Google Shape;660;p18"/>
          <p:cNvSpPr txBox="1"/>
          <p:nvPr>
            <p:ph idx="1" type="body"/>
          </p:nvPr>
        </p:nvSpPr>
        <p:spPr>
          <a:xfrm>
            <a:off x="720000" y="1152475"/>
            <a:ext cx="77040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Darker Grotesque"/>
              <a:buAutoNum type="arabicPeriod"/>
              <a:defRPr sz="13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661" name="Google Shape;661;p18"/>
          <p:cNvGrpSpPr/>
          <p:nvPr/>
        </p:nvGrpSpPr>
        <p:grpSpPr>
          <a:xfrm>
            <a:off x="-12" y="4051442"/>
            <a:ext cx="9149850" cy="1105107"/>
            <a:chOff x="-12" y="4051442"/>
            <a:chExt cx="9149850" cy="1105107"/>
          </a:xfrm>
        </p:grpSpPr>
        <p:grpSp>
          <p:nvGrpSpPr>
            <p:cNvPr id="662" name="Google Shape;662;p18"/>
            <p:cNvGrpSpPr/>
            <p:nvPr/>
          </p:nvGrpSpPr>
          <p:grpSpPr>
            <a:xfrm>
              <a:off x="-12" y="4191555"/>
              <a:ext cx="1485399" cy="952232"/>
              <a:chOff x="251800" y="3722225"/>
              <a:chExt cx="2833650" cy="1507650"/>
            </a:xfrm>
          </p:grpSpPr>
          <p:sp>
            <p:nvSpPr>
              <p:cNvPr id="663" name="Google Shape;663;p18"/>
              <p:cNvSpPr/>
              <p:nvPr/>
            </p:nvSpPr>
            <p:spPr>
              <a:xfrm>
                <a:off x="251800" y="3741975"/>
                <a:ext cx="2833650" cy="1487900"/>
              </a:xfrm>
              <a:custGeom>
                <a:rect b="b" l="l" r="r" t="t"/>
                <a:pathLst>
                  <a:path extrusionOk="0" h="59516" w="113346">
                    <a:moveTo>
                      <a:pt x="24925" y="15412"/>
                    </a:moveTo>
                    <a:cubicBezTo>
                      <a:pt x="39940" y="13314"/>
                      <a:pt x="55959" y="15320"/>
                      <a:pt x="65290" y="28694"/>
                    </a:cubicBezTo>
                    <a:cubicBezTo>
                      <a:pt x="68208" y="32889"/>
                      <a:pt x="70609" y="38847"/>
                      <a:pt x="71400" y="44348"/>
                    </a:cubicBezTo>
                    <a:cubicBezTo>
                      <a:pt x="73558" y="43345"/>
                      <a:pt x="76081" y="43071"/>
                      <a:pt x="78330" y="43467"/>
                    </a:cubicBezTo>
                    <a:cubicBezTo>
                      <a:pt x="80762" y="43923"/>
                      <a:pt x="82859" y="45138"/>
                      <a:pt x="84318" y="46993"/>
                    </a:cubicBezTo>
                    <a:cubicBezTo>
                      <a:pt x="84835" y="46506"/>
                      <a:pt x="85412" y="46050"/>
                      <a:pt x="85990" y="45655"/>
                    </a:cubicBezTo>
                    <a:cubicBezTo>
                      <a:pt x="90610" y="42616"/>
                      <a:pt x="96780" y="42555"/>
                      <a:pt x="101856" y="44378"/>
                    </a:cubicBezTo>
                    <a:cubicBezTo>
                      <a:pt x="108452" y="46780"/>
                      <a:pt x="113315" y="52281"/>
                      <a:pt x="113346" y="59515"/>
                    </a:cubicBezTo>
                    <a:lnTo>
                      <a:pt x="113346" y="59515"/>
                    </a:lnTo>
                    <a:lnTo>
                      <a:pt x="0" y="59515"/>
                    </a:lnTo>
                    <a:lnTo>
                      <a:pt x="0" y="1156"/>
                    </a:lnTo>
                    <a:cubicBezTo>
                      <a:pt x="7903" y="1"/>
                      <a:pt x="17903" y="275"/>
                      <a:pt x="22615" y="7843"/>
                    </a:cubicBezTo>
                    <a:cubicBezTo>
                      <a:pt x="23922" y="9940"/>
                      <a:pt x="24773" y="12737"/>
                      <a:pt x="24925" y="15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8"/>
              <p:cNvSpPr/>
              <p:nvPr/>
            </p:nvSpPr>
            <p:spPr>
              <a:xfrm>
                <a:off x="251800" y="3722225"/>
                <a:ext cx="2785775" cy="1507650"/>
              </a:xfrm>
              <a:custGeom>
                <a:rect b="b" l="l" r="r" t="t"/>
                <a:pathLst>
                  <a:path extrusionOk="0" h="60306" w="111431">
                    <a:moveTo>
                      <a:pt x="111431" y="60305"/>
                    </a:moveTo>
                    <a:cubicBezTo>
                      <a:pt x="111370" y="46232"/>
                      <a:pt x="90762" y="41004"/>
                      <a:pt x="83953" y="51065"/>
                    </a:cubicBezTo>
                    <a:cubicBezTo>
                      <a:pt x="81704" y="44652"/>
                      <a:pt x="72828" y="44804"/>
                      <a:pt x="69819" y="48725"/>
                    </a:cubicBezTo>
                    <a:cubicBezTo>
                      <a:pt x="69819" y="48725"/>
                      <a:pt x="69211" y="10670"/>
                      <a:pt x="22949" y="18420"/>
                    </a:cubicBezTo>
                    <a:cubicBezTo>
                      <a:pt x="22949" y="18420"/>
                      <a:pt x="25411" y="1"/>
                      <a:pt x="0" y="3861"/>
                    </a:cubicBezTo>
                    <a:lnTo>
                      <a:pt x="0" y="60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8"/>
              <p:cNvSpPr/>
              <p:nvPr/>
            </p:nvSpPr>
            <p:spPr>
              <a:xfrm>
                <a:off x="251800" y="4019350"/>
                <a:ext cx="2785775" cy="1210525"/>
              </a:xfrm>
              <a:custGeom>
                <a:rect b="b" l="l" r="r" t="t"/>
                <a:pathLst>
                  <a:path extrusionOk="0" h="48421" w="111431">
                    <a:moveTo>
                      <a:pt x="111431" y="48420"/>
                    </a:moveTo>
                    <a:cubicBezTo>
                      <a:pt x="111400" y="43040"/>
                      <a:pt x="108361" y="38937"/>
                      <a:pt x="104227" y="36505"/>
                    </a:cubicBezTo>
                    <a:cubicBezTo>
                      <a:pt x="104227" y="44256"/>
                      <a:pt x="83740" y="43040"/>
                      <a:pt x="81096" y="48420"/>
                    </a:cubicBezTo>
                    <a:close/>
                    <a:moveTo>
                      <a:pt x="0" y="0"/>
                    </a:moveTo>
                    <a:lnTo>
                      <a:pt x="0" y="48420"/>
                    </a:lnTo>
                    <a:lnTo>
                      <a:pt x="61187" y="48420"/>
                    </a:lnTo>
                    <a:cubicBezTo>
                      <a:pt x="40244" y="48420"/>
                      <a:pt x="32706" y="33861"/>
                      <a:pt x="34499" y="25259"/>
                    </a:cubicBezTo>
                    <a:cubicBezTo>
                      <a:pt x="28542" y="26688"/>
                      <a:pt x="18997" y="24347"/>
                      <a:pt x="24621" y="14529"/>
                    </a:cubicBezTo>
                    <a:cubicBezTo>
                      <a:pt x="11399" y="18086"/>
                      <a:pt x="0" y="13587"/>
                      <a:pt x="0" y="0"/>
                    </a:cubicBezTo>
                    <a:close/>
                    <a:moveTo>
                      <a:pt x="64135" y="48420"/>
                    </a:moveTo>
                    <a:lnTo>
                      <a:pt x="76992" y="48420"/>
                    </a:lnTo>
                    <a:cubicBezTo>
                      <a:pt x="72676" y="44864"/>
                      <a:pt x="67631" y="46445"/>
                      <a:pt x="64135" y="48420"/>
                    </a:cubicBezTo>
                    <a:close/>
                  </a:path>
                </a:pathLst>
              </a:custGeom>
              <a:solidFill>
                <a:srgbClr val="191919">
                  <a:alpha val="11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8"/>
              <p:cNvSpPr/>
              <p:nvPr/>
            </p:nvSpPr>
            <p:spPr>
              <a:xfrm>
                <a:off x="589950" y="4052025"/>
                <a:ext cx="395925" cy="330575"/>
              </a:xfrm>
              <a:custGeom>
                <a:rect b="b" l="l" r="r" t="t"/>
                <a:pathLst>
                  <a:path extrusionOk="0" h="13223" w="15837">
                    <a:moveTo>
                      <a:pt x="0" y="3648"/>
                    </a:moveTo>
                    <a:cubicBezTo>
                      <a:pt x="0" y="3648"/>
                      <a:pt x="10000" y="2462"/>
                      <a:pt x="11095" y="13222"/>
                    </a:cubicBezTo>
                    <a:cubicBezTo>
                      <a:pt x="11095" y="13222"/>
                      <a:pt x="15836" y="7690"/>
                      <a:pt x="10699" y="3830"/>
                    </a:cubicBezTo>
                    <a:cubicBezTo>
                      <a:pt x="5593" y="0"/>
                      <a:pt x="0" y="3648"/>
                      <a:pt x="0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8"/>
              <p:cNvSpPr/>
              <p:nvPr/>
            </p:nvSpPr>
            <p:spPr>
              <a:xfrm>
                <a:off x="1779925" y="4833200"/>
                <a:ext cx="377700" cy="294100"/>
              </a:xfrm>
              <a:custGeom>
                <a:rect b="b" l="l" r="r" t="t"/>
                <a:pathLst>
                  <a:path extrusionOk="0" h="11764" w="15108">
                    <a:moveTo>
                      <a:pt x="1" y="5380"/>
                    </a:moveTo>
                    <a:cubicBezTo>
                      <a:pt x="1" y="5380"/>
                      <a:pt x="9363" y="1672"/>
                      <a:pt x="13223" y="11763"/>
                    </a:cubicBezTo>
                    <a:cubicBezTo>
                      <a:pt x="13223" y="11763"/>
                      <a:pt x="15108" y="4772"/>
                      <a:pt x="9150" y="2371"/>
                    </a:cubicBezTo>
                    <a:cubicBezTo>
                      <a:pt x="3223" y="0"/>
                      <a:pt x="1" y="5380"/>
                      <a:pt x="1" y="5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8"/>
              <p:cNvSpPr/>
              <p:nvPr/>
            </p:nvSpPr>
            <p:spPr>
              <a:xfrm>
                <a:off x="1577050" y="4776950"/>
                <a:ext cx="376175" cy="378450"/>
              </a:xfrm>
              <a:custGeom>
                <a:rect b="b" l="l" r="r" t="t"/>
                <a:pathLst>
                  <a:path extrusionOk="0" h="15138" w="15047">
                    <a:moveTo>
                      <a:pt x="0" y="4074"/>
                    </a:moveTo>
                    <a:cubicBezTo>
                      <a:pt x="0" y="4074"/>
                      <a:pt x="10092" y="4469"/>
                      <a:pt x="8389" y="15138"/>
                    </a:cubicBezTo>
                    <a:cubicBezTo>
                      <a:pt x="15046" y="9727"/>
                      <a:pt x="9028" y="1"/>
                      <a:pt x="0" y="40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 flipH="1">
              <a:off x="7425846" y="4051442"/>
              <a:ext cx="1723993" cy="1105107"/>
              <a:chOff x="251800" y="3722225"/>
              <a:chExt cx="2833650" cy="150765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251800" y="3741975"/>
                <a:ext cx="2833650" cy="1487900"/>
              </a:xfrm>
              <a:custGeom>
                <a:rect b="b" l="l" r="r" t="t"/>
                <a:pathLst>
                  <a:path extrusionOk="0" h="59516" w="113346">
                    <a:moveTo>
                      <a:pt x="24925" y="15412"/>
                    </a:moveTo>
                    <a:cubicBezTo>
                      <a:pt x="39940" y="13314"/>
                      <a:pt x="55959" y="15320"/>
                      <a:pt x="65290" y="28694"/>
                    </a:cubicBezTo>
                    <a:cubicBezTo>
                      <a:pt x="68208" y="32889"/>
                      <a:pt x="70609" y="38847"/>
                      <a:pt x="71400" y="44348"/>
                    </a:cubicBezTo>
                    <a:cubicBezTo>
                      <a:pt x="73558" y="43345"/>
                      <a:pt x="76081" y="43071"/>
                      <a:pt x="78330" y="43467"/>
                    </a:cubicBezTo>
                    <a:cubicBezTo>
                      <a:pt x="80762" y="43923"/>
                      <a:pt x="82859" y="45138"/>
                      <a:pt x="84318" y="46993"/>
                    </a:cubicBezTo>
                    <a:cubicBezTo>
                      <a:pt x="84835" y="46506"/>
                      <a:pt x="85412" y="46050"/>
                      <a:pt x="85990" y="45655"/>
                    </a:cubicBezTo>
                    <a:cubicBezTo>
                      <a:pt x="90610" y="42616"/>
                      <a:pt x="96780" y="42555"/>
                      <a:pt x="101856" y="44378"/>
                    </a:cubicBezTo>
                    <a:cubicBezTo>
                      <a:pt x="108452" y="46780"/>
                      <a:pt x="113315" y="52281"/>
                      <a:pt x="113346" y="59515"/>
                    </a:cubicBezTo>
                    <a:lnTo>
                      <a:pt x="113346" y="59515"/>
                    </a:lnTo>
                    <a:lnTo>
                      <a:pt x="0" y="59515"/>
                    </a:lnTo>
                    <a:lnTo>
                      <a:pt x="0" y="1156"/>
                    </a:lnTo>
                    <a:cubicBezTo>
                      <a:pt x="7903" y="1"/>
                      <a:pt x="17903" y="275"/>
                      <a:pt x="22615" y="7843"/>
                    </a:cubicBezTo>
                    <a:cubicBezTo>
                      <a:pt x="23922" y="9940"/>
                      <a:pt x="24773" y="12737"/>
                      <a:pt x="24925" y="15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8"/>
              <p:cNvSpPr/>
              <p:nvPr/>
            </p:nvSpPr>
            <p:spPr>
              <a:xfrm>
                <a:off x="251800" y="3722225"/>
                <a:ext cx="2785775" cy="1507650"/>
              </a:xfrm>
              <a:custGeom>
                <a:rect b="b" l="l" r="r" t="t"/>
                <a:pathLst>
                  <a:path extrusionOk="0" h="60306" w="111431">
                    <a:moveTo>
                      <a:pt x="111431" y="60305"/>
                    </a:moveTo>
                    <a:cubicBezTo>
                      <a:pt x="111370" y="46232"/>
                      <a:pt x="90762" y="41004"/>
                      <a:pt x="83953" y="51065"/>
                    </a:cubicBezTo>
                    <a:cubicBezTo>
                      <a:pt x="81704" y="44652"/>
                      <a:pt x="72828" y="44804"/>
                      <a:pt x="69819" y="48725"/>
                    </a:cubicBezTo>
                    <a:cubicBezTo>
                      <a:pt x="69819" y="48725"/>
                      <a:pt x="69211" y="10670"/>
                      <a:pt x="22949" y="18420"/>
                    </a:cubicBezTo>
                    <a:cubicBezTo>
                      <a:pt x="22949" y="18420"/>
                      <a:pt x="25411" y="1"/>
                      <a:pt x="0" y="3861"/>
                    </a:cubicBezTo>
                    <a:lnTo>
                      <a:pt x="0" y="60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8"/>
              <p:cNvSpPr/>
              <p:nvPr/>
            </p:nvSpPr>
            <p:spPr>
              <a:xfrm>
                <a:off x="251800" y="4019350"/>
                <a:ext cx="2785775" cy="1210525"/>
              </a:xfrm>
              <a:custGeom>
                <a:rect b="b" l="l" r="r" t="t"/>
                <a:pathLst>
                  <a:path extrusionOk="0" h="48421" w="111431">
                    <a:moveTo>
                      <a:pt x="111431" y="48420"/>
                    </a:moveTo>
                    <a:cubicBezTo>
                      <a:pt x="111400" y="43040"/>
                      <a:pt x="108361" y="38937"/>
                      <a:pt x="104227" y="36505"/>
                    </a:cubicBezTo>
                    <a:cubicBezTo>
                      <a:pt x="104227" y="44256"/>
                      <a:pt x="83740" y="43040"/>
                      <a:pt x="81096" y="48420"/>
                    </a:cubicBezTo>
                    <a:close/>
                    <a:moveTo>
                      <a:pt x="0" y="0"/>
                    </a:moveTo>
                    <a:lnTo>
                      <a:pt x="0" y="48420"/>
                    </a:lnTo>
                    <a:lnTo>
                      <a:pt x="61187" y="48420"/>
                    </a:lnTo>
                    <a:cubicBezTo>
                      <a:pt x="40244" y="48420"/>
                      <a:pt x="32706" y="33861"/>
                      <a:pt x="34499" y="25259"/>
                    </a:cubicBezTo>
                    <a:cubicBezTo>
                      <a:pt x="28542" y="26688"/>
                      <a:pt x="18997" y="24347"/>
                      <a:pt x="24621" y="14529"/>
                    </a:cubicBezTo>
                    <a:cubicBezTo>
                      <a:pt x="11399" y="18086"/>
                      <a:pt x="0" y="13587"/>
                      <a:pt x="0" y="0"/>
                    </a:cubicBezTo>
                    <a:close/>
                    <a:moveTo>
                      <a:pt x="64135" y="48420"/>
                    </a:moveTo>
                    <a:lnTo>
                      <a:pt x="76992" y="48420"/>
                    </a:lnTo>
                    <a:cubicBezTo>
                      <a:pt x="72676" y="44864"/>
                      <a:pt x="67631" y="46445"/>
                      <a:pt x="64135" y="48420"/>
                    </a:cubicBezTo>
                    <a:close/>
                  </a:path>
                </a:pathLst>
              </a:custGeom>
              <a:solidFill>
                <a:srgbClr val="191919">
                  <a:alpha val="11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8"/>
              <p:cNvSpPr/>
              <p:nvPr/>
            </p:nvSpPr>
            <p:spPr>
              <a:xfrm>
                <a:off x="589950" y="4052025"/>
                <a:ext cx="395925" cy="330575"/>
              </a:xfrm>
              <a:custGeom>
                <a:rect b="b" l="l" r="r" t="t"/>
                <a:pathLst>
                  <a:path extrusionOk="0" h="13223" w="15837">
                    <a:moveTo>
                      <a:pt x="0" y="3648"/>
                    </a:moveTo>
                    <a:cubicBezTo>
                      <a:pt x="0" y="3648"/>
                      <a:pt x="10000" y="2462"/>
                      <a:pt x="11095" y="13222"/>
                    </a:cubicBezTo>
                    <a:cubicBezTo>
                      <a:pt x="11095" y="13222"/>
                      <a:pt x="15836" y="7690"/>
                      <a:pt x="10699" y="3830"/>
                    </a:cubicBezTo>
                    <a:cubicBezTo>
                      <a:pt x="5593" y="0"/>
                      <a:pt x="0" y="3648"/>
                      <a:pt x="0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8"/>
              <p:cNvSpPr/>
              <p:nvPr/>
            </p:nvSpPr>
            <p:spPr>
              <a:xfrm>
                <a:off x="1779925" y="4833200"/>
                <a:ext cx="377700" cy="294100"/>
              </a:xfrm>
              <a:custGeom>
                <a:rect b="b" l="l" r="r" t="t"/>
                <a:pathLst>
                  <a:path extrusionOk="0" h="11764" w="15108">
                    <a:moveTo>
                      <a:pt x="1" y="5380"/>
                    </a:moveTo>
                    <a:cubicBezTo>
                      <a:pt x="1" y="5380"/>
                      <a:pt x="9363" y="1672"/>
                      <a:pt x="13223" y="11763"/>
                    </a:cubicBezTo>
                    <a:cubicBezTo>
                      <a:pt x="13223" y="11763"/>
                      <a:pt x="15108" y="4772"/>
                      <a:pt x="9150" y="2371"/>
                    </a:cubicBezTo>
                    <a:cubicBezTo>
                      <a:pt x="3223" y="0"/>
                      <a:pt x="1" y="5380"/>
                      <a:pt x="1" y="5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8"/>
              <p:cNvSpPr/>
              <p:nvPr/>
            </p:nvSpPr>
            <p:spPr>
              <a:xfrm>
                <a:off x="1577050" y="4776950"/>
                <a:ext cx="376175" cy="378450"/>
              </a:xfrm>
              <a:custGeom>
                <a:rect b="b" l="l" r="r" t="t"/>
                <a:pathLst>
                  <a:path extrusionOk="0" h="15138" w="15047">
                    <a:moveTo>
                      <a:pt x="0" y="4074"/>
                    </a:moveTo>
                    <a:cubicBezTo>
                      <a:pt x="0" y="4074"/>
                      <a:pt x="10092" y="4469"/>
                      <a:pt x="8389" y="15138"/>
                    </a:cubicBezTo>
                    <a:cubicBezTo>
                      <a:pt x="15046" y="9727"/>
                      <a:pt x="9028" y="1"/>
                      <a:pt x="0" y="40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Two blocks 1">
  <p:cSld name="CUSTOM_21_2_1_1_1_1_1_1_1_1_1_1_3">
    <p:spTree>
      <p:nvGrpSpPr>
        <p:cNvPr id="5384" name="Shape 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5" name="Google Shape;5385;p166"/>
          <p:cNvSpPr/>
          <p:nvPr/>
        </p:nvSpPr>
        <p:spPr>
          <a:xfrm>
            <a:off x="646538" y="1772520"/>
            <a:ext cx="372765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6" name="Google Shape;5386;p166"/>
          <p:cNvSpPr/>
          <p:nvPr/>
        </p:nvSpPr>
        <p:spPr>
          <a:xfrm>
            <a:off x="4770142" y="1741288"/>
            <a:ext cx="3727320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7" name="Google Shape;5387;p166"/>
          <p:cNvSpPr/>
          <p:nvPr/>
        </p:nvSpPr>
        <p:spPr>
          <a:xfrm>
            <a:off x="404100" y="1598586"/>
            <a:ext cx="881824" cy="75418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8" name="Google Shape;5388;p166"/>
          <p:cNvSpPr/>
          <p:nvPr/>
        </p:nvSpPr>
        <p:spPr>
          <a:xfrm>
            <a:off x="3751338" y="1518432"/>
            <a:ext cx="831005" cy="793522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9" name="Google Shape;5389;p166"/>
          <p:cNvSpPr/>
          <p:nvPr/>
        </p:nvSpPr>
        <p:spPr>
          <a:xfrm>
            <a:off x="4582341" y="1578968"/>
            <a:ext cx="760916" cy="793953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0" name="Google Shape;5390;p166"/>
          <p:cNvSpPr/>
          <p:nvPr/>
        </p:nvSpPr>
        <p:spPr>
          <a:xfrm>
            <a:off x="7962015" y="1518437"/>
            <a:ext cx="756967" cy="764686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91" name="Google Shape;5391;p166"/>
          <p:cNvGrpSpPr/>
          <p:nvPr/>
        </p:nvGrpSpPr>
        <p:grpSpPr>
          <a:xfrm>
            <a:off x="340724" y="3642457"/>
            <a:ext cx="1162771" cy="1162360"/>
            <a:chOff x="1209799" y="5559338"/>
            <a:chExt cx="2325543" cy="2324720"/>
          </a:xfrm>
        </p:grpSpPr>
        <p:grpSp>
          <p:nvGrpSpPr>
            <p:cNvPr id="5392" name="Google Shape;5392;p166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5393" name="Google Shape;5393;p166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5394" name="Google Shape;5394;p166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5395" name="Google Shape;5395;p166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6" name="Google Shape;5396;p166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97" name="Google Shape;5397;p166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5398" name="Google Shape;5398;p166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9" name="Google Shape;5399;p166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00" name="Google Shape;5400;p166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5401" name="Google Shape;5401;p166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2" name="Google Shape;5402;p166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03" name="Google Shape;5403;p166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5404" name="Google Shape;5404;p166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5" name="Google Shape;5405;p166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06" name="Google Shape;5406;p166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5407" name="Google Shape;5407;p166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8" name="Google Shape;5408;p166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09" name="Google Shape;5409;p166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5410" name="Google Shape;5410;p166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1" name="Google Shape;5411;p166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2" name="Google Shape;5412;p166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5413" name="Google Shape;5413;p166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4" name="Google Shape;5414;p166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5" name="Google Shape;5415;p166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5416" name="Google Shape;5416;p166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7" name="Google Shape;5417;p166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418" name="Google Shape;5418;p166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5419" name="Google Shape;5419;p166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0" name="Google Shape;5420;p166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21" name="Google Shape;5421;p166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5422" name="Google Shape;5422;p166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3" name="Google Shape;5423;p166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24" name="Google Shape;5424;p166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5425" name="Google Shape;5425;p166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6" name="Google Shape;5426;p166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27" name="Google Shape;5427;p166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5428" name="Google Shape;5428;p166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9" name="Google Shape;5429;p166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30" name="Google Shape;5430;p166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5431" name="Google Shape;5431;p166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2" name="Google Shape;5432;p166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33" name="Google Shape;5433;p166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5434" name="Google Shape;5434;p166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5" name="Google Shape;5435;p166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36" name="Google Shape;5436;p166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5437" name="Google Shape;5437;p166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8" name="Google Shape;5438;p166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39" name="Google Shape;5439;p166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5440" name="Google Shape;5440;p166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1" name="Google Shape;5441;p166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42" name="Google Shape;5442;p166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5443" name="Google Shape;5443;p166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4" name="Google Shape;5444;p166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445" name="Google Shape;5445;p166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6" name="Google Shape;5446;p166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7" name="Google Shape;5447;p166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5448" name="Google Shape;5448;p166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5449" name="Google Shape;5449;p166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5450" name="Google Shape;5450;p166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1" name="Google Shape;5451;p166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52" name="Google Shape;5452;p166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5453" name="Google Shape;5453;p166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4" name="Google Shape;5454;p166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55" name="Google Shape;5455;p166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5456" name="Google Shape;5456;p166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7" name="Google Shape;5457;p166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58" name="Google Shape;5458;p166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5459" name="Google Shape;5459;p166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0" name="Google Shape;5460;p166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61" name="Google Shape;5461;p166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5462" name="Google Shape;5462;p166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3" name="Google Shape;5463;p166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64" name="Google Shape;5464;p166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5465" name="Google Shape;5465;p166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6" name="Google Shape;5466;p166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67" name="Google Shape;5467;p166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5468" name="Google Shape;5468;p166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9" name="Google Shape;5469;p166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70" name="Google Shape;5470;p166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5471" name="Google Shape;5471;p166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2" name="Google Shape;5472;p166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473" name="Google Shape;5473;p166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5474" name="Google Shape;5474;p166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5" name="Google Shape;5475;p166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76" name="Google Shape;5476;p166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5477" name="Google Shape;5477;p166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8" name="Google Shape;5478;p166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79" name="Google Shape;5479;p166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5480" name="Google Shape;5480;p166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1" name="Google Shape;5481;p166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82" name="Google Shape;5482;p166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5483" name="Google Shape;5483;p166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4" name="Google Shape;5484;p166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85" name="Google Shape;5485;p166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5486" name="Google Shape;5486;p166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7" name="Google Shape;5487;p166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88" name="Google Shape;5488;p166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5489" name="Google Shape;5489;p166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0" name="Google Shape;5490;p166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91" name="Google Shape;5491;p166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5492" name="Google Shape;5492;p166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3" name="Google Shape;5493;p166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94" name="Google Shape;5494;p166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5495" name="Google Shape;5495;p166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6" name="Google Shape;5496;p166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97" name="Google Shape;5497;p166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5498" name="Google Shape;5498;p166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9" name="Google Shape;5499;p166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500" name="Google Shape;5500;p166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1" name="Google Shape;5501;p166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02" name="Google Shape;5502;p166"/>
          <p:cNvGrpSpPr/>
          <p:nvPr/>
        </p:nvGrpSpPr>
        <p:grpSpPr>
          <a:xfrm>
            <a:off x="8027886" y="3910065"/>
            <a:ext cx="820353" cy="855397"/>
            <a:chOff x="2451372" y="7926631"/>
            <a:chExt cx="1640705" cy="1710795"/>
          </a:xfrm>
        </p:grpSpPr>
        <p:grpSp>
          <p:nvGrpSpPr>
            <p:cNvPr id="5503" name="Google Shape;5503;p166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5504" name="Google Shape;5504;p166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5505" name="Google Shape;5505;p166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6" name="Google Shape;5506;p166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07" name="Google Shape;5507;p166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5508" name="Google Shape;5508;p166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9" name="Google Shape;5509;p166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10" name="Google Shape;5510;p166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5511" name="Google Shape;5511;p166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2" name="Google Shape;5512;p166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13" name="Google Shape;5513;p166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5514" name="Google Shape;5514;p166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5" name="Google Shape;5515;p166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16" name="Google Shape;5516;p166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5517" name="Google Shape;5517;p166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8" name="Google Shape;5518;p166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19" name="Google Shape;5519;p166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5520" name="Google Shape;5520;p166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5521" name="Google Shape;5521;p166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2" name="Google Shape;5522;p166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23" name="Google Shape;5523;p166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5524" name="Google Shape;5524;p166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5" name="Google Shape;5525;p166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26" name="Google Shape;5526;p166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5527" name="Google Shape;5527;p166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8" name="Google Shape;5528;p166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29" name="Google Shape;5529;p166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30" name="Google Shape;5530;p166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5531" name="Google Shape;5531;p166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5532" name="Google Shape;5532;p166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3" name="Google Shape;5533;p166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34" name="Google Shape;5534;p166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5535" name="Google Shape;5535;p166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6" name="Google Shape;5536;p166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37" name="Google Shape;5537;p166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5538" name="Google Shape;5538;p166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9" name="Google Shape;5539;p166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40" name="Google Shape;5540;p166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5541" name="Google Shape;5541;p166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2" name="Google Shape;5542;p166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43" name="Google Shape;5543;p166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5544" name="Google Shape;5544;p166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5" name="Google Shape;5545;p166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46" name="Google Shape;5546;p166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5547" name="Google Shape;5547;p166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5548" name="Google Shape;5548;p166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9" name="Google Shape;5549;p166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50" name="Google Shape;5550;p166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5551" name="Google Shape;5551;p166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2" name="Google Shape;5552;p166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53" name="Google Shape;5553;p166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5554" name="Google Shape;5554;p166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5" name="Google Shape;5555;p166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56" name="Google Shape;5556;p166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557" name="Google Shape;5557;p166"/>
          <p:cNvGrpSpPr/>
          <p:nvPr/>
        </p:nvGrpSpPr>
        <p:grpSpPr>
          <a:xfrm>
            <a:off x="424429" y="401251"/>
            <a:ext cx="830989" cy="911602"/>
            <a:chOff x="848858" y="802503"/>
            <a:chExt cx="1661977" cy="1823204"/>
          </a:xfrm>
        </p:grpSpPr>
        <p:grpSp>
          <p:nvGrpSpPr>
            <p:cNvPr id="5558" name="Google Shape;5558;p166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5559" name="Google Shape;5559;p166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5560" name="Google Shape;5560;p166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1" name="Google Shape;5561;p166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562" name="Google Shape;5562;p166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63" name="Google Shape;5563;p166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5564" name="Google Shape;5564;p166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5" name="Google Shape;5565;p166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66" name="Google Shape;5566;p166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5567" name="Google Shape;5567;p166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5568" name="Google Shape;5568;p166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9" name="Google Shape;5569;p166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70" name="Google Shape;5570;p166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5571" name="Google Shape;5571;p166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72" name="Google Shape;5572;p166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573" name="Google Shape;5573;p166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4" name="Google Shape;5574;p166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5575" name="Google Shape;5575;p166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5576" name="Google Shape;5576;p166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7" name="Google Shape;5577;p166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578" name="Google Shape;5578;p166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79" name="Google Shape;5579;p166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5580" name="Google Shape;5580;p166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81" name="Google Shape;5581;p166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82" name="Google Shape;5582;p166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5583" name="Google Shape;5583;p166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5584" name="Google Shape;5584;p166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5" name="Google Shape;5585;p166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86" name="Google Shape;5586;p166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5587" name="Google Shape;5587;p166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8" name="Google Shape;5588;p166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589" name="Google Shape;5589;p166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90" name="Google Shape;5590;p166"/>
          <p:cNvGrpSpPr/>
          <p:nvPr/>
        </p:nvGrpSpPr>
        <p:grpSpPr>
          <a:xfrm>
            <a:off x="7919425" y="501780"/>
            <a:ext cx="768163" cy="710545"/>
            <a:chOff x="5140976" y="802510"/>
            <a:chExt cx="1536327" cy="1421090"/>
          </a:xfrm>
        </p:grpSpPr>
        <p:grpSp>
          <p:nvGrpSpPr>
            <p:cNvPr id="5591" name="Google Shape;5591;p166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5592" name="Google Shape;5592;p166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5593" name="Google Shape;5593;p166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4" name="Google Shape;5594;p166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95" name="Google Shape;5595;p166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5596" name="Google Shape;5596;p166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7" name="Google Shape;5597;p166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98" name="Google Shape;5598;p166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5599" name="Google Shape;5599;p166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0" name="Google Shape;5600;p166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01" name="Google Shape;5601;p166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5602" name="Google Shape;5602;p166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3" name="Google Shape;5603;p166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04" name="Google Shape;5604;p166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5605" name="Google Shape;5605;p166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6" name="Google Shape;5606;p166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07" name="Google Shape;5607;p166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5608" name="Google Shape;5608;p166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9" name="Google Shape;5609;p166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10" name="Google Shape;5610;p166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5611" name="Google Shape;5611;p166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2" name="Google Shape;5612;p166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13" name="Google Shape;5613;p166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5614" name="Google Shape;5614;p166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5" name="Google Shape;5615;p166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16" name="Google Shape;5616;p166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5617" name="Google Shape;5617;p166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8" name="Google Shape;5618;p166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19" name="Google Shape;5619;p166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5620" name="Google Shape;5620;p166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1" name="Google Shape;5621;p166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22" name="Google Shape;5622;p166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5623" name="Google Shape;5623;p166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4" name="Google Shape;5624;p166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25" name="Google Shape;5625;p166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5626" name="Google Shape;5626;p166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7" name="Google Shape;5627;p166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28" name="Google Shape;5628;p166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5629" name="Google Shape;5629;p166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0" name="Google Shape;5630;p166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1" name="Google Shape;5631;p166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5632" name="Google Shape;5632;p166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3" name="Google Shape;5633;p166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4" name="Google Shape;5634;p166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5635" name="Google Shape;5635;p166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6" name="Google Shape;5636;p166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7" name="Google Shape;5637;p166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5638" name="Google Shape;5638;p166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9" name="Google Shape;5639;p166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40" name="Google Shape;5640;p166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5641" name="Google Shape;5641;p166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2" name="Google Shape;5642;p166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43" name="Google Shape;5643;p166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4" name="Google Shape;5644;p166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5645" name="Google Shape;5645;p166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5646" name="Google Shape;5646;p166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7" name="Google Shape;5647;p166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48" name="Google Shape;5648;p166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5649" name="Google Shape;5649;p166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0" name="Google Shape;5650;p166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51" name="Google Shape;5651;p166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5652" name="Google Shape;5652;p166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3" name="Google Shape;5653;p166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54" name="Google Shape;5654;p166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5655" name="Google Shape;5655;p166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6" name="Google Shape;5656;p166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57" name="Google Shape;5657;p166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5658" name="Google Shape;5658;p166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9" name="Google Shape;5659;p166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0" name="Google Shape;5660;p166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5661" name="Google Shape;5661;p166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2" name="Google Shape;5662;p166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3" name="Google Shape;5663;p166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5664" name="Google Shape;5664;p166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5" name="Google Shape;5665;p166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6" name="Google Shape;5666;p166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5667" name="Google Shape;5667;p166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8" name="Google Shape;5668;p166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9" name="Google Shape;5669;p166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5670" name="Google Shape;5670;p166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1" name="Google Shape;5671;p166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72" name="Google Shape;5672;p166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5673" name="Google Shape;5673;p166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4" name="Google Shape;5674;p166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75" name="Google Shape;5675;p166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5676" name="Google Shape;5676;p166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7" name="Google Shape;5677;p166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78" name="Google Shape;5678;p166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5679" name="Google Shape;5679;p166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0" name="Google Shape;5680;p166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81" name="Google Shape;5681;p166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5682" name="Google Shape;5682;p166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3" name="Google Shape;5683;p166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84" name="Google Shape;5684;p166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5685" name="Google Shape;5685;p166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6" name="Google Shape;5686;p166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87" name="Google Shape;5687;p166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5688" name="Google Shape;5688;p166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9" name="Google Shape;5689;p166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90" name="Google Shape;5690;p166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5691" name="Google Shape;5691;p166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2" name="Google Shape;5692;p166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93" name="Google Shape;5693;p166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5694" name="Google Shape;5694;p166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5" name="Google Shape;5695;p166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96" name="Google Shape;5696;p166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697" name="Shape 5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8" name="Google Shape;5698;p167"/>
          <p:cNvSpPr/>
          <p:nvPr/>
        </p:nvSpPr>
        <p:spPr>
          <a:xfrm rot="10800000">
            <a:off x="-75975" y="-39140"/>
            <a:ext cx="3509452" cy="1137819"/>
          </a:xfrm>
          <a:custGeom>
            <a:rect b="b" l="l" r="r" t="t"/>
            <a:pathLst>
              <a:path extrusionOk="0" h="7088" w="21862">
                <a:moveTo>
                  <a:pt x="20392" y="0"/>
                </a:moveTo>
                <a:cubicBezTo>
                  <a:pt x="19697" y="0"/>
                  <a:pt x="19010" y="139"/>
                  <a:pt x="18446" y="437"/>
                </a:cubicBezTo>
                <a:cubicBezTo>
                  <a:pt x="17368" y="1003"/>
                  <a:pt x="16913" y="1997"/>
                  <a:pt x="16387" y="2893"/>
                </a:cubicBezTo>
                <a:cubicBezTo>
                  <a:pt x="15861" y="3789"/>
                  <a:pt x="15050" y="4733"/>
                  <a:pt x="13753" y="4924"/>
                </a:cubicBezTo>
                <a:cubicBezTo>
                  <a:pt x="13587" y="4948"/>
                  <a:pt x="13420" y="4959"/>
                  <a:pt x="13253" y="4959"/>
                </a:cubicBezTo>
                <a:cubicBezTo>
                  <a:pt x="12545" y="4959"/>
                  <a:pt x="11838" y="4765"/>
                  <a:pt x="11156" y="4596"/>
                </a:cubicBezTo>
                <a:cubicBezTo>
                  <a:pt x="10391" y="4408"/>
                  <a:pt x="9551" y="4258"/>
                  <a:pt x="8748" y="4258"/>
                </a:cubicBezTo>
                <a:cubicBezTo>
                  <a:pt x="8042" y="4258"/>
                  <a:pt x="7365" y="4373"/>
                  <a:pt x="6793" y="4680"/>
                </a:cubicBezTo>
                <a:cubicBezTo>
                  <a:pt x="5978" y="5117"/>
                  <a:pt x="5461" y="5904"/>
                  <a:pt x="4593" y="6207"/>
                </a:cubicBezTo>
                <a:cubicBezTo>
                  <a:pt x="4569" y="6215"/>
                  <a:pt x="4545" y="6224"/>
                  <a:pt x="4519" y="6231"/>
                </a:cubicBezTo>
                <a:cubicBezTo>
                  <a:pt x="4407" y="6267"/>
                  <a:pt x="4286" y="6293"/>
                  <a:pt x="4160" y="6310"/>
                </a:cubicBezTo>
                <a:cubicBezTo>
                  <a:pt x="4052" y="6325"/>
                  <a:pt x="3944" y="6331"/>
                  <a:pt x="3836" y="6331"/>
                </a:cubicBezTo>
                <a:cubicBezTo>
                  <a:pt x="3306" y="6331"/>
                  <a:pt x="2774" y="6185"/>
                  <a:pt x="2236" y="6169"/>
                </a:cubicBezTo>
                <a:cubicBezTo>
                  <a:pt x="2205" y="6168"/>
                  <a:pt x="2173" y="6167"/>
                  <a:pt x="2142" y="6167"/>
                </a:cubicBezTo>
                <a:cubicBezTo>
                  <a:pt x="1432" y="6167"/>
                  <a:pt x="726" y="6406"/>
                  <a:pt x="265" y="6805"/>
                </a:cubicBezTo>
                <a:cubicBezTo>
                  <a:pt x="165" y="6893"/>
                  <a:pt x="77" y="6988"/>
                  <a:pt x="1" y="7088"/>
                </a:cubicBezTo>
                <a:lnTo>
                  <a:pt x="21862" y="7088"/>
                </a:lnTo>
                <a:lnTo>
                  <a:pt x="21862" y="210"/>
                </a:lnTo>
                <a:cubicBezTo>
                  <a:pt x="21397" y="73"/>
                  <a:pt x="20892" y="0"/>
                  <a:pt x="20392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9" name="Google Shape;5699;p167"/>
          <p:cNvSpPr/>
          <p:nvPr/>
        </p:nvSpPr>
        <p:spPr>
          <a:xfrm rot="10800000">
            <a:off x="7073611" y="4276678"/>
            <a:ext cx="2111739" cy="1036366"/>
          </a:xfrm>
          <a:custGeom>
            <a:rect b="b" l="l" r="r" t="t"/>
            <a:pathLst>
              <a:path extrusionOk="0" h="6456" w="13155">
                <a:moveTo>
                  <a:pt x="1821" y="0"/>
                </a:moveTo>
                <a:lnTo>
                  <a:pt x="1821" y="3"/>
                </a:lnTo>
                <a:lnTo>
                  <a:pt x="0" y="4"/>
                </a:lnTo>
                <a:lnTo>
                  <a:pt x="0" y="222"/>
                </a:lnTo>
                <a:lnTo>
                  <a:pt x="0" y="1236"/>
                </a:lnTo>
                <a:lnTo>
                  <a:pt x="0" y="2358"/>
                </a:lnTo>
                <a:lnTo>
                  <a:pt x="1" y="3370"/>
                </a:lnTo>
                <a:lnTo>
                  <a:pt x="1" y="4493"/>
                </a:lnTo>
                <a:lnTo>
                  <a:pt x="1" y="5504"/>
                </a:lnTo>
                <a:lnTo>
                  <a:pt x="1" y="6178"/>
                </a:lnTo>
                <a:cubicBezTo>
                  <a:pt x="369" y="6349"/>
                  <a:pt x="770" y="6456"/>
                  <a:pt x="1177" y="6456"/>
                </a:cubicBezTo>
                <a:cubicBezTo>
                  <a:pt x="1363" y="6456"/>
                  <a:pt x="1550" y="6434"/>
                  <a:pt x="1736" y="6385"/>
                </a:cubicBezTo>
                <a:cubicBezTo>
                  <a:pt x="1764" y="6378"/>
                  <a:pt x="1794" y="6370"/>
                  <a:pt x="1822" y="6361"/>
                </a:cubicBezTo>
                <a:cubicBezTo>
                  <a:pt x="1843" y="6355"/>
                  <a:pt x="1862" y="6348"/>
                  <a:pt x="1882" y="6342"/>
                </a:cubicBezTo>
                <a:cubicBezTo>
                  <a:pt x="2342" y="6188"/>
                  <a:pt x="2719" y="5901"/>
                  <a:pt x="3050" y="5558"/>
                </a:cubicBezTo>
                <a:cubicBezTo>
                  <a:pt x="3068" y="5540"/>
                  <a:pt x="3085" y="5522"/>
                  <a:pt x="3102" y="5503"/>
                </a:cubicBezTo>
                <a:cubicBezTo>
                  <a:pt x="3398" y="5189"/>
                  <a:pt x="3657" y="4831"/>
                  <a:pt x="3908" y="4490"/>
                </a:cubicBezTo>
                <a:cubicBezTo>
                  <a:pt x="3908" y="4490"/>
                  <a:pt x="3909" y="4490"/>
                  <a:pt x="3909" y="4489"/>
                </a:cubicBezTo>
                <a:cubicBezTo>
                  <a:pt x="3923" y="4471"/>
                  <a:pt x="3936" y="4455"/>
                  <a:pt x="3949" y="4436"/>
                </a:cubicBezTo>
                <a:cubicBezTo>
                  <a:pt x="4217" y="4078"/>
                  <a:pt x="4522" y="3714"/>
                  <a:pt x="4875" y="3424"/>
                </a:cubicBezTo>
                <a:cubicBezTo>
                  <a:pt x="4897" y="3405"/>
                  <a:pt x="4919" y="3387"/>
                  <a:pt x="4942" y="3369"/>
                </a:cubicBezTo>
                <a:cubicBezTo>
                  <a:pt x="5319" y="3071"/>
                  <a:pt x="5750" y="2859"/>
                  <a:pt x="6248" y="2826"/>
                </a:cubicBezTo>
                <a:cubicBezTo>
                  <a:pt x="6296" y="2822"/>
                  <a:pt x="6344" y="2821"/>
                  <a:pt x="6391" y="2821"/>
                </a:cubicBezTo>
                <a:cubicBezTo>
                  <a:pt x="7025" y="2821"/>
                  <a:pt x="7616" y="3105"/>
                  <a:pt x="8200" y="3368"/>
                </a:cubicBezTo>
                <a:cubicBezTo>
                  <a:pt x="8240" y="3387"/>
                  <a:pt x="8281" y="3405"/>
                  <a:pt x="8323" y="3423"/>
                </a:cubicBezTo>
                <a:cubicBezTo>
                  <a:pt x="8382" y="3449"/>
                  <a:pt x="8442" y="3475"/>
                  <a:pt x="8501" y="3501"/>
                </a:cubicBezTo>
                <a:cubicBezTo>
                  <a:pt x="9052" y="3734"/>
                  <a:pt x="9659" y="3908"/>
                  <a:pt x="10259" y="3908"/>
                </a:cubicBezTo>
                <a:cubicBezTo>
                  <a:pt x="10487" y="3908"/>
                  <a:pt x="10715" y="3882"/>
                  <a:pt x="10937" y="3826"/>
                </a:cubicBezTo>
                <a:cubicBezTo>
                  <a:pt x="11253" y="3746"/>
                  <a:pt x="11547" y="3604"/>
                  <a:pt x="11810" y="3423"/>
                </a:cubicBezTo>
                <a:cubicBezTo>
                  <a:pt x="11835" y="3405"/>
                  <a:pt x="11861" y="3387"/>
                  <a:pt x="11886" y="3368"/>
                </a:cubicBezTo>
                <a:cubicBezTo>
                  <a:pt x="11986" y="3295"/>
                  <a:pt x="12081" y="3217"/>
                  <a:pt x="12169" y="3134"/>
                </a:cubicBezTo>
                <a:cubicBezTo>
                  <a:pt x="12416" y="2906"/>
                  <a:pt x="12624" y="2641"/>
                  <a:pt x="12783" y="2355"/>
                </a:cubicBezTo>
                <a:cubicBezTo>
                  <a:pt x="12794" y="2337"/>
                  <a:pt x="12805" y="2319"/>
                  <a:pt x="12814" y="2300"/>
                </a:cubicBezTo>
                <a:cubicBezTo>
                  <a:pt x="12983" y="1983"/>
                  <a:pt x="13095" y="1639"/>
                  <a:pt x="13135" y="1287"/>
                </a:cubicBezTo>
                <a:cubicBezTo>
                  <a:pt x="13137" y="1269"/>
                  <a:pt x="13139" y="1251"/>
                  <a:pt x="13141" y="1232"/>
                </a:cubicBezTo>
                <a:cubicBezTo>
                  <a:pt x="13152" y="1109"/>
                  <a:pt x="13155" y="984"/>
                  <a:pt x="13149" y="860"/>
                </a:cubicBezTo>
                <a:cubicBezTo>
                  <a:pt x="13137" y="644"/>
                  <a:pt x="13096" y="428"/>
                  <a:pt x="13028" y="222"/>
                </a:cubicBezTo>
                <a:cubicBezTo>
                  <a:pt x="13023" y="204"/>
                  <a:pt x="13017" y="185"/>
                  <a:pt x="13010" y="167"/>
                </a:cubicBezTo>
                <a:cubicBezTo>
                  <a:pt x="12991" y="111"/>
                  <a:pt x="12969" y="56"/>
                  <a:pt x="12946" y="1"/>
                </a:cubicBezTo>
                <a:lnTo>
                  <a:pt x="1880" y="3"/>
                </a:lnTo>
                <a:lnTo>
                  <a:pt x="1880" y="0"/>
                </a:ln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0" name="Google Shape;5700;p167"/>
          <p:cNvSpPr/>
          <p:nvPr/>
        </p:nvSpPr>
        <p:spPr>
          <a:xfrm rot="10800000">
            <a:off x="-322222" y="3911478"/>
            <a:ext cx="4631379" cy="1561772"/>
          </a:xfrm>
          <a:custGeom>
            <a:rect b="b" l="l" r="r" t="t"/>
            <a:pathLst>
              <a:path extrusionOk="0" h="9729" w="28851">
                <a:moveTo>
                  <a:pt x="943" y="0"/>
                </a:moveTo>
                <a:cubicBezTo>
                  <a:pt x="631" y="0"/>
                  <a:pt x="337" y="87"/>
                  <a:pt x="179" y="380"/>
                </a:cubicBezTo>
                <a:cubicBezTo>
                  <a:pt x="1" y="711"/>
                  <a:pt x="78" y="1189"/>
                  <a:pt x="451" y="1303"/>
                </a:cubicBezTo>
                <a:cubicBezTo>
                  <a:pt x="355" y="2313"/>
                  <a:pt x="452" y="3522"/>
                  <a:pt x="1499" y="3989"/>
                </a:cubicBezTo>
                <a:cubicBezTo>
                  <a:pt x="1785" y="4117"/>
                  <a:pt x="2088" y="4165"/>
                  <a:pt x="2396" y="4165"/>
                </a:cubicBezTo>
                <a:cubicBezTo>
                  <a:pt x="3000" y="4165"/>
                  <a:pt x="3625" y="3981"/>
                  <a:pt x="4188" y="3848"/>
                </a:cubicBezTo>
                <a:cubicBezTo>
                  <a:pt x="4624" y="3745"/>
                  <a:pt x="5112" y="3633"/>
                  <a:pt x="5582" y="3633"/>
                </a:cubicBezTo>
                <a:cubicBezTo>
                  <a:pt x="6044" y="3633"/>
                  <a:pt x="6489" y="3741"/>
                  <a:pt x="6852" y="4069"/>
                </a:cubicBezTo>
                <a:cubicBezTo>
                  <a:pt x="7560" y="4711"/>
                  <a:pt x="7722" y="5737"/>
                  <a:pt x="8257" y="6500"/>
                </a:cubicBezTo>
                <a:cubicBezTo>
                  <a:pt x="8521" y="6876"/>
                  <a:pt x="8874" y="7178"/>
                  <a:pt x="9322" y="7300"/>
                </a:cubicBezTo>
                <a:cubicBezTo>
                  <a:pt x="9482" y="7344"/>
                  <a:pt x="9645" y="7363"/>
                  <a:pt x="9808" y="7363"/>
                </a:cubicBezTo>
                <a:cubicBezTo>
                  <a:pt x="10078" y="7363"/>
                  <a:pt x="10348" y="7310"/>
                  <a:pt x="10606" y="7231"/>
                </a:cubicBezTo>
                <a:cubicBezTo>
                  <a:pt x="11498" y="6959"/>
                  <a:pt x="12280" y="6380"/>
                  <a:pt x="13194" y="6184"/>
                </a:cubicBezTo>
                <a:cubicBezTo>
                  <a:pt x="13322" y="6156"/>
                  <a:pt x="13450" y="6141"/>
                  <a:pt x="13577" y="6141"/>
                </a:cubicBezTo>
                <a:cubicBezTo>
                  <a:pt x="13849" y="6141"/>
                  <a:pt x="14113" y="6211"/>
                  <a:pt x="14347" y="6376"/>
                </a:cubicBezTo>
                <a:cubicBezTo>
                  <a:pt x="14724" y="6643"/>
                  <a:pt x="14907" y="7097"/>
                  <a:pt x="15047" y="7521"/>
                </a:cubicBezTo>
                <a:cubicBezTo>
                  <a:pt x="15341" y="8400"/>
                  <a:pt x="15592" y="9554"/>
                  <a:pt x="16688" y="9709"/>
                </a:cubicBezTo>
                <a:cubicBezTo>
                  <a:pt x="16781" y="9722"/>
                  <a:pt x="16872" y="9728"/>
                  <a:pt x="16961" y="9728"/>
                </a:cubicBezTo>
                <a:cubicBezTo>
                  <a:pt x="18160" y="9728"/>
                  <a:pt x="18967" y="8588"/>
                  <a:pt x="19887" y="7966"/>
                </a:cubicBezTo>
                <a:cubicBezTo>
                  <a:pt x="20301" y="7685"/>
                  <a:pt x="20755" y="7537"/>
                  <a:pt x="21232" y="7537"/>
                </a:cubicBezTo>
                <a:cubicBezTo>
                  <a:pt x="21401" y="7537"/>
                  <a:pt x="21572" y="7556"/>
                  <a:pt x="21746" y="7593"/>
                </a:cubicBezTo>
                <a:cubicBezTo>
                  <a:pt x="22408" y="7736"/>
                  <a:pt x="23015" y="8087"/>
                  <a:pt x="23550" y="8494"/>
                </a:cubicBezTo>
                <a:cubicBezTo>
                  <a:pt x="24053" y="8876"/>
                  <a:pt x="24539" y="9361"/>
                  <a:pt x="25189" y="9466"/>
                </a:cubicBezTo>
                <a:cubicBezTo>
                  <a:pt x="25284" y="9481"/>
                  <a:pt x="25378" y="9489"/>
                  <a:pt x="25473" y="9489"/>
                </a:cubicBezTo>
                <a:cubicBezTo>
                  <a:pt x="26024" y="9489"/>
                  <a:pt x="26554" y="9240"/>
                  <a:pt x="26991" y="8910"/>
                </a:cubicBezTo>
                <a:cubicBezTo>
                  <a:pt x="27838" y="8271"/>
                  <a:pt x="28376" y="7319"/>
                  <a:pt x="28611" y="6292"/>
                </a:cubicBezTo>
                <a:cubicBezTo>
                  <a:pt x="28851" y="5239"/>
                  <a:pt x="28800" y="4124"/>
                  <a:pt x="28525" y="3084"/>
                </a:cubicBezTo>
                <a:cubicBezTo>
                  <a:pt x="28226" y="1958"/>
                  <a:pt x="27654" y="694"/>
                  <a:pt x="26488" y="261"/>
                </a:cubicBezTo>
                <a:cubicBezTo>
                  <a:pt x="26074" y="106"/>
                  <a:pt x="25631" y="64"/>
                  <a:pt x="25188" y="64"/>
                </a:cubicBezTo>
                <a:cubicBezTo>
                  <a:pt x="24971" y="64"/>
                  <a:pt x="24753" y="74"/>
                  <a:pt x="24540" y="86"/>
                </a:cubicBezTo>
                <a:cubicBezTo>
                  <a:pt x="23776" y="131"/>
                  <a:pt x="23013" y="188"/>
                  <a:pt x="22250" y="248"/>
                </a:cubicBezTo>
                <a:cubicBezTo>
                  <a:pt x="20720" y="367"/>
                  <a:pt x="19190" y="503"/>
                  <a:pt x="17661" y="628"/>
                </a:cubicBezTo>
                <a:cubicBezTo>
                  <a:pt x="15187" y="828"/>
                  <a:pt x="12704" y="996"/>
                  <a:pt x="10221" y="996"/>
                </a:cubicBezTo>
                <a:cubicBezTo>
                  <a:pt x="9649" y="996"/>
                  <a:pt x="9077" y="987"/>
                  <a:pt x="8505" y="967"/>
                </a:cubicBezTo>
                <a:cubicBezTo>
                  <a:pt x="6985" y="916"/>
                  <a:pt x="5467" y="790"/>
                  <a:pt x="3966" y="555"/>
                </a:cubicBezTo>
                <a:cubicBezTo>
                  <a:pt x="3209" y="436"/>
                  <a:pt x="2459" y="290"/>
                  <a:pt x="1714" y="116"/>
                </a:cubicBezTo>
                <a:cubicBezTo>
                  <a:pt x="1493" y="64"/>
                  <a:pt x="1211" y="0"/>
                  <a:pt x="943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1" name="Google Shape;5701;p167"/>
          <p:cNvSpPr/>
          <p:nvPr/>
        </p:nvSpPr>
        <p:spPr>
          <a:xfrm rot="10800000">
            <a:off x="7238474" y="-283427"/>
            <a:ext cx="2349802" cy="3352777"/>
          </a:xfrm>
          <a:custGeom>
            <a:rect b="b" l="l" r="r" t="t"/>
            <a:pathLst>
              <a:path extrusionOk="0" h="20886" w="14638">
                <a:moveTo>
                  <a:pt x="3191" y="1"/>
                </a:moveTo>
                <a:cubicBezTo>
                  <a:pt x="2885" y="1"/>
                  <a:pt x="2576" y="81"/>
                  <a:pt x="2295" y="191"/>
                </a:cubicBezTo>
                <a:cubicBezTo>
                  <a:pt x="1899" y="349"/>
                  <a:pt x="1532" y="564"/>
                  <a:pt x="1185" y="809"/>
                </a:cubicBezTo>
                <a:cubicBezTo>
                  <a:pt x="1218" y="721"/>
                  <a:pt x="1252" y="633"/>
                  <a:pt x="1287" y="547"/>
                </a:cubicBezTo>
                <a:cubicBezTo>
                  <a:pt x="1332" y="438"/>
                  <a:pt x="1242" y="367"/>
                  <a:pt x="1149" y="367"/>
                </a:cubicBezTo>
                <a:cubicBezTo>
                  <a:pt x="1089" y="367"/>
                  <a:pt x="1027" y="397"/>
                  <a:pt x="998" y="467"/>
                </a:cubicBezTo>
                <a:cubicBezTo>
                  <a:pt x="147" y="2564"/>
                  <a:pt x="0" y="4857"/>
                  <a:pt x="71" y="7096"/>
                </a:cubicBezTo>
                <a:cubicBezTo>
                  <a:pt x="107" y="8264"/>
                  <a:pt x="200" y="9428"/>
                  <a:pt x="285" y="10592"/>
                </a:cubicBezTo>
                <a:cubicBezTo>
                  <a:pt x="378" y="11838"/>
                  <a:pt x="471" y="13083"/>
                  <a:pt x="565" y="14328"/>
                </a:cubicBezTo>
                <a:cubicBezTo>
                  <a:pt x="660" y="15573"/>
                  <a:pt x="755" y="16818"/>
                  <a:pt x="852" y="18063"/>
                </a:cubicBezTo>
                <a:cubicBezTo>
                  <a:pt x="895" y="18617"/>
                  <a:pt x="909" y="19183"/>
                  <a:pt x="997" y="19731"/>
                </a:cubicBezTo>
                <a:cubicBezTo>
                  <a:pt x="1063" y="20137"/>
                  <a:pt x="1227" y="20580"/>
                  <a:pt x="1623" y="20768"/>
                </a:cubicBezTo>
                <a:cubicBezTo>
                  <a:pt x="1853" y="20878"/>
                  <a:pt x="2108" y="20885"/>
                  <a:pt x="2359" y="20885"/>
                </a:cubicBezTo>
                <a:cubicBezTo>
                  <a:pt x="2678" y="20885"/>
                  <a:pt x="2997" y="20884"/>
                  <a:pt x="3315" y="20883"/>
                </a:cubicBezTo>
                <a:cubicBezTo>
                  <a:pt x="3934" y="20882"/>
                  <a:pt x="4551" y="20881"/>
                  <a:pt x="5168" y="20880"/>
                </a:cubicBezTo>
                <a:cubicBezTo>
                  <a:pt x="6413" y="20878"/>
                  <a:pt x="7658" y="20875"/>
                  <a:pt x="8904" y="20873"/>
                </a:cubicBezTo>
                <a:cubicBezTo>
                  <a:pt x="8946" y="20873"/>
                  <a:pt x="8987" y="20873"/>
                  <a:pt x="9029" y="20873"/>
                </a:cubicBezTo>
                <a:cubicBezTo>
                  <a:pt x="9733" y="20873"/>
                  <a:pt x="10440" y="20882"/>
                  <a:pt x="11147" y="20882"/>
                </a:cubicBezTo>
                <a:cubicBezTo>
                  <a:pt x="11621" y="20882"/>
                  <a:pt x="12096" y="20878"/>
                  <a:pt x="12569" y="20863"/>
                </a:cubicBezTo>
                <a:cubicBezTo>
                  <a:pt x="13054" y="20848"/>
                  <a:pt x="13560" y="20768"/>
                  <a:pt x="13928" y="20425"/>
                </a:cubicBezTo>
                <a:cubicBezTo>
                  <a:pt x="14266" y="20112"/>
                  <a:pt x="14409" y="19650"/>
                  <a:pt x="14479" y="19208"/>
                </a:cubicBezTo>
                <a:cubicBezTo>
                  <a:pt x="14615" y="18346"/>
                  <a:pt x="14637" y="17435"/>
                  <a:pt x="14556" y="16567"/>
                </a:cubicBezTo>
                <a:cubicBezTo>
                  <a:pt x="14480" y="15744"/>
                  <a:pt x="14290" y="14898"/>
                  <a:pt x="13827" y="14200"/>
                </a:cubicBezTo>
                <a:cubicBezTo>
                  <a:pt x="13606" y="13867"/>
                  <a:pt x="13329" y="13578"/>
                  <a:pt x="13000" y="13350"/>
                </a:cubicBezTo>
                <a:cubicBezTo>
                  <a:pt x="12618" y="13086"/>
                  <a:pt x="12175" y="12928"/>
                  <a:pt x="11727" y="12811"/>
                </a:cubicBezTo>
                <a:cubicBezTo>
                  <a:pt x="10841" y="12580"/>
                  <a:pt x="9808" y="12500"/>
                  <a:pt x="9119" y="11827"/>
                </a:cubicBezTo>
                <a:cubicBezTo>
                  <a:pt x="8381" y="11106"/>
                  <a:pt x="8246" y="10000"/>
                  <a:pt x="8306" y="9020"/>
                </a:cubicBezTo>
                <a:cubicBezTo>
                  <a:pt x="8344" y="8404"/>
                  <a:pt x="8449" y="7795"/>
                  <a:pt x="8518" y="7181"/>
                </a:cubicBezTo>
                <a:cubicBezTo>
                  <a:pt x="8574" y="6676"/>
                  <a:pt x="8621" y="6136"/>
                  <a:pt x="8417" y="5654"/>
                </a:cubicBezTo>
                <a:cubicBezTo>
                  <a:pt x="7771" y="4140"/>
                  <a:pt x="5341" y="4868"/>
                  <a:pt x="4856" y="3246"/>
                </a:cubicBezTo>
                <a:cubicBezTo>
                  <a:pt x="4619" y="2457"/>
                  <a:pt x="4843" y="1582"/>
                  <a:pt x="4492" y="818"/>
                </a:cubicBezTo>
                <a:cubicBezTo>
                  <a:pt x="4321" y="450"/>
                  <a:pt x="3993" y="161"/>
                  <a:pt x="3598" y="53"/>
                </a:cubicBezTo>
                <a:cubicBezTo>
                  <a:pt x="3465" y="17"/>
                  <a:pt x="3328" y="1"/>
                  <a:pt x="3191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2" name="Google Shape;5702;p167"/>
          <p:cNvSpPr txBox="1"/>
          <p:nvPr>
            <p:ph type="title"/>
          </p:nvPr>
        </p:nvSpPr>
        <p:spPr>
          <a:xfrm>
            <a:off x="2715675" y="758952"/>
            <a:ext cx="3712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03" name="Google Shape;5703;p167"/>
          <p:cNvSpPr/>
          <p:nvPr/>
        </p:nvSpPr>
        <p:spPr>
          <a:xfrm rot="10545964">
            <a:off x="1016839" y="203702"/>
            <a:ext cx="1057317" cy="823815"/>
          </a:xfrm>
          <a:custGeom>
            <a:rect b="b" l="l" r="r" t="t"/>
            <a:pathLst>
              <a:path extrusionOk="0" h="16033" w="17601">
                <a:moveTo>
                  <a:pt x="16107" y="0"/>
                </a:moveTo>
                <a:cubicBezTo>
                  <a:pt x="16093" y="0"/>
                  <a:pt x="16078" y="6"/>
                  <a:pt x="16067" y="16"/>
                </a:cubicBezTo>
                <a:cubicBezTo>
                  <a:pt x="16046" y="38"/>
                  <a:pt x="16045" y="73"/>
                  <a:pt x="16066" y="94"/>
                </a:cubicBezTo>
                <a:lnTo>
                  <a:pt x="16107" y="137"/>
                </a:lnTo>
                <a:cubicBezTo>
                  <a:pt x="16118" y="149"/>
                  <a:pt x="16132" y="154"/>
                  <a:pt x="16147" y="154"/>
                </a:cubicBezTo>
                <a:cubicBezTo>
                  <a:pt x="16161" y="154"/>
                  <a:pt x="16175" y="150"/>
                  <a:pt x="16185" y="139"/>
                </a:cubicBezTo>
                <a:cubicBezTo>
                  <a:pt x="16207" y="119"/>
                  <a:pt x="16208" y="84"/>
                  <a:pt x="16188" y="61"/>
                </a:cubicBezTo>
                <a:lnTo>
                  <a:pt x="16146" y="17"/>
                </a:lnTo>
                <a:cubicBezTo>
                  <a:pt x="16136" y="6"/>
                  <a:pt x="16121" y="0"/>
                  <a:pt x="16107" y="0"/>
                </a:cubicBezTo>
                <a:close/>
                <a:moveTo>
                  <a:pt x="16632" y="649"/>
                </a:moveTo>
                <a:cubicBezTo>
                  <a:pt x="16621" y="649"/>
                  <a:pt x="16610" y="652"/>
                  <a:pt x="16600" y="658"/>
                </a:cubicBezTo>
                <a:cubicBezTo>
                  <a:pt x="16576" y="675"/>
                  <a:pt x="16568" y="710"/>
                  <a:pt x="16587" y="735"/>
                </a:cubicBezTo>
                <a:cubicBezTo>
                  <a:pt x="16729" y="945"/>
                  <a:pt x="16857" y="1168"/>
                  <a:pt x="16968" y="1401"/>
                </a:cubicBezTo>
                <a:cubicBezTo>
                  <a:pt x="16977" y="1420"/>
                  <a:pt x="16998" y="1432"/>
                  <a:pt x="17018" y="1432"/>
                </a:cubicBezTo>
                <a:cubicBezTo>
                  <a:pt x="17027" y="1432"/>
                  <a:pt x="17034" y="1431"/>
                  <a:pt x="17043" y="1426"/>
                </a:cubicBezTo>
                <a:cubicBezTo>
                  <a:pt x="17069" y="1414"/>
                  <a:pt x="17081" y="1380"/>
                  <a:pt x="17068" y="1353"/>
                </a:cubicBezTo>
                <a:cubicBezTo>
                  <a:pt x="16955" y="1116"/>
                  <a:pt x="16824" y="887"/>
                  <a:pt x="16678" y="673"/>
                </a:cubicBezTo>
                <a:cubicBezTo>
                  <a:pt x="16667" y="657"/>
                  <a:pt x="16650" y="649"/>
                  <a:pt x="16632" y="649"/>
                </a:cubicBezTo>
                <a:close/>
                <a:moveTo>
                  <a:pt x="17302" y="2043"/>
                </a:moveTo>
                <a:cubicBezTo>
                  <a:pt x="17296" y="2043"/>
                  <a:pt x="17291" y="2044"/>
                  <a:pt x="17285" y="2046"/>
                </a:cubicBezTo>
                <a:cubicBezTo>
                  <a:pt x="17255" y="2055"/>
                  <a:pt x="17239" y="2086"/>
                  <a:pt x="17248" y="2115"/>
                </a:cubicBezTo>
                <a:cubicBezTo>
                  <a:pt x="17324" y="2359"/>
                  <a:pt x="17382" y="2610"/>
                  <a:pt x="17423" y="2863"/>
                </a:cubicBezTo>
                <a:cubicBezTo>
                  <a:pt x="17427" y="2890"/>
                  <a:pt x="17451" y="2909"/>
                  <a:pt x="17477" y="2909"/>
                </a:cubicBezTo>
                <a:lnTo>
                  <a:pt x="17486" y="2909"/>
                </a:lnTo>
                <a:cubicBezTo>
                  <a:pt x="17517" y="2904"/>
                  <a:pt x="17537" y="2875"/>
                  <a:pt x="17532" y="2845"/>
                </a:cubicBezTo>
                <a:cubicBezTo>
                  <a:pt x="17491" y="2588"/>
                  <a:pt x="17432" y="2331"/>
                  <a:pt x="17355" y="2082"/>
                </a:cubicBezTo>
                <a:cubicBezTo>
                  <a:pt x="17347" y="2059"/>
                  <a:pt x="17325" y="2043"/>
                  <a:pt x="17302" y="2043"/>
                </a:cubicBezTo>
                <a:close/>
                <a:moveTo>
                  <a:pt x="17544" y="3572"/>
                </a:moveTo>
                <a:cubicBezTo>
                  <a:pt x="17513" y="3572"/>
                  <a:pt x="17488" y="3597"/>
                  <a:pt x="17489" y="3627"/>
                </a:cubicBezTo>
                <a:lnTo>
                  <a:pt x="17489" y="3701"/>
                </a:lnTo>
                <a:cubicBezTo>
                  <a:pt x="17489" y="3933"/>
                  <a:pt x="17474" y="4166"/>
                  <a:pt x="17443" y="4393"/>
                </a:cubicBezTo>
                <a:cubicBezTo>
                  <a:pt x="17439" y="4424"/>
                  <a:pt x="17460" y="4452"/>
                  <a:pt x="17490" y="4456"/>
                </a:cubicBezTo>
                <a:lnTo>
                  <a:pt x="17498" y="4456"/>
                </a:lnTo>
                <a:cubicBezTo>
                  <a:pt x="17526" y="4456"/>
                  <a:pt x="17549" y="4436"/>
                  <a:pt x="17553" y="4408"/>
                </a:cubicBezTo>
                <a:cubicBezTo>
                  <a:pt x="17584" y="4176"/>
                  <a:pt x="17600" y="3938"/>
                  <a:pt x="17600" y="3701"/>
                </a:cubicBezTo>
                <a:lnTo>
                  <a:pt x="17600" y="3626"/>
                </a:lnTo>
                <a:cubicBezTo>
                  <a:pt x="17599" y="3595"/>
                  <a:pt x="17575" y="3572"/>
                  <a:pt x="17545" y="3572"/>
                </a:cubicBezTo>
                <a:close/>
                <a:moveTo>
                  <a:pt x="17335" y="5103"/>
                </a:moveTo>
                <a:cubicBezTo>
                  <a:pt x="17311" y="5103"/>
                  <a:pt x="17289" y="5119"/>
                  <a:pt x="17282" y="5143"/>
                </a:cubicBezTo>
                <a:cubicBezTo>
                  <a:pt x="17247" y="5258"/>
                  <a:pt x="17208" y="5373"/>
                  <a:pt x="17166" y="5483"/>
                </a:cubicBezTo>
                <a:cubicBezTo>
                  <a:pt x="17117" y="5608"/>
                  <a:pt x="17063" y="5734"/>
                  <a:pt x="17003" y="5857"/>
                </a:cubicBezTo>
                <a:cubicBezTo>
                  <a:pt x="16989" y="5884"/>
                  <a:pt x="17001" y="5917"/>
                  <a:pt x="17029" y="5931"/>
                </a:cubicBezTo>
                <a:cubicBezTo>
                  <a:pt x="17036" y="5935"/>
                  <a:pt x="17045" y="5937"/>
                  <a:pt x="17052" y="5937"/>
                </a:cubicBezTo>
                <a:cubicBezTo>
                  <a:pt x="17073" y="5937"/>
                  <a:pt x="17093" y="5925"/>
                  <a:pt x="17102" y="5906"/>
                </a:cubicBezTo>
                <a:cubicBezTo>
                  <a:pt x="17163" y="5780"/>
                  <a:pt x="17220" y="5650"/>
                  <a:pt x="17269" y="5522"/>
                </a:cubicBezTo>
                <a:cubicBezTo>
                  <a:pt x="17313" y="5409"/>
                  <a:pt x="17352" y="5293"/>
                  <a:pt x="17388" y="5175"/>
                </a:cubicBezTo>
                <a:cubicBezTo>
                  <a:pt x="17396" y="5145"/>
                  <a:pt x="17380" y="5115"/>
                  <a:pt x="17350" y="5106"/>
                </a:cubicBezTo>
                <a:cubicBezTo>
                  <a:pt x="17345" y="5104"/>
                  <a:pt x="17340" y="5103"/>
                  <a:pt x="17335" y="5103"/>
                </a:cubicBezTo>
                <a:close/>
                <a:moveTo>
                  <a:pt x="16660" y="6494"/>
                </a:moveTo>
                <a:cubicBezTo>
                  <a:pt x="16643" y="6494"/>
                  <a:pt x="16626" y="6503"/>
                  <a:pt x="16614" y="6518"/>
                </a:cubicBezTo>
                <a:cubicBezTo>
                  <a:pt x="16470" y="6726"/>
                  <a:pt x="16307" y="6927"/>
                  <a:pt x="16130" y="7114"/>
                </a:cubicBezTo>
                <a:cubicBezTo>
                  <a:pt x="16110" y="7136"/>
                  <a:pt x="16111" y="7172"/>
                  <a:pt x="16134" y="7192"/>
                </a:cubicBezTo>
                <a:cubicBezTo>
                  <a:pt x="16144" y="7203"/>
                  <a:pt x="16157" y="7208"/>
                  <a:pt x="16171" y="7208"/>
                </a:cubicBezTo>
                <a:cubicBezTo>
                  <a:pt x="16186" y="7208"/>
                  <a:pt x="16201" y="7202"/>
                  <a:pt x="16212" y="7190"/>
                </a:cubicBezTo>
                <a:cubicBezTo>
                  <a:pt x="16391" y="6999"/>
                  <a:pt x="16558" y="6795"/>
                  <a:pt x="16705" y="6581"/>
                </a:cubicBezTo>
                <a:cubicBezTo>
                  <a:pt x="16723" y="6556"/>
                  <a:pt x="16717" y="6522"/>
                  <a:pt x="16691" y="6504"/>
                </a:cubicBezTo>
                <a:cubicBezTo>
                  <a:pt x="16682" y="6497"/>
                  <a:pt x="16671" y="6494"/>
                  <a:pt x="16660" y="6494"/>
                </a:cubicBezTo>
                <a:close/>
                <a:moveTo>
                  <a:pt x="15601" y="7622"/>
                </a:moveTo>
                <a:cubicBezTo>
                  <a:pt x="15588" y="7622"/>
                  <a:pt x="15576" y="7626"/>
                  <a:pt x="15566" y="7634"/>
                </a:cubicBezTo>
                <a:cubicBezTo>
                  <a:pt x="15367" y="7793"/>
                  <a:pt x="15154" y="7941"/>
                  <a:pt x="14934" y="8070"/>
                </a:cubicBezTo>
                <a:cubicBezTo>
                  <a:pt x="14907" y="8085"/>
                  <a:pt x="14899" y="8119"/>
                  <a:pt x="14915" y="8146"/>
                </a:cubicBezTo>
                <a:cubicBezTo>
                  <a:pt x="14924" y="8163"/>
                  <a:pt x="14943" y="8174"/>
                  <a:pt x="14962" y="8174"/>
                </a:cubicBezTo>
                <a:cubicBezTo>
                  <a:pt x="14971" y="8174"/>
                  <a:pt x="14981" y="8171"/>
                  <a:pt x="14990" y="8165"/>
                </a:cubicBezTo>
                <a:cubicBezTo>
                  <a:pt x="15215" y="8033"/>
                  <a:pt x="15432" y="7883"/>
                  <a:pt x="15636" y="7721"/>
                </a:cubicBezTo>
                <a:cubicBezTo>
                  <a:pt x="15659" y="7702"/>
                  <a:pt x="15664" y="7667"/>
                  <a:pt x="15644" y="7643"/>
                </a:cubicBezTo>
                <a:cubicBezTo>
                  <a:pt x="15633" y="7629"/>
                  <a:pt x="15617" y="7622"/>
                  <a:pt x="15601" y="7622"/>
                </a:cubicBezTo>
                <a:close/>
                <a:moveTo>
                  <a:pt x="14268" y="8408"/>
                </a:moveTo>
                <a:cubicBezTo>
                  <a:pt x="14261" y="8408"/>
                  <a:pt x="14254" y="8409"/>
                  <a:pt x="14247" y="8412"/>
                </a:cubicBezTo>
                <a:cubicBezTo>
                  <a:pt x="14009" y="8509"/>
                  <a:pt x="13763" y="8590"/>
                  <a:pt x="13517" y="8650"/>
                </a:cubicBezTo>
                <a:cubicBezTo>
                  <a:pt x="13487" y="8658"/>
                  <a:pt x="13469" y="8688"/>
                  <a:pt x="13477" y="8717"/>
                </a:cubicBezTo>
                <a:cubicBezTo>
                  <a:pt x="13483" y="8743"/>
                  <a:pt x="13506" y="8759"/>
                  <a:pt x="13530" y="8759"/>
                </a:cubicBezTo>
                <a:cubicBezTo>
                  <a:pt x="13534" y="8759"/>
                  <a:pt x="13540" y="8759"/>
                  <a:pt x="13544" y="8758"/>
                </a:cubicBezTo>
                <a:cubicBezTo>
                  <a:pt x="13795" y="8696"/>
                  <a:pt x="14046" y="8614"/>
                  <a:pt x="14289" y="8515"/>
                </a:cubicBezTo>
                <a:cubicBezTo>
                  <a:pt x="14317" y="8503"/>
                  <a:pt x="14330" y="8471"/>
                  <a:pt x="14319" y="8442"/>
                </a:cubicBezTo>
                <a:cubicBezTo>
                  <a:pt x="14310" y="8421"/>
                  <a:pt x="14289" y="8408"/>
                  <a:pt x="14268" y="8408"/>
                </a:cubicBezTo>
                <a:close/>
                <a:moveTo>
                  <a:pt x="12768" y="8775"/>
                </a:moveTo>
                <a:cubicBezTo>
                  <a:pt x="12765" y="8775"/>
                  <a:pt x="12763" y="8775"/>
                  <a:pt x="12761" y="8775"/>
                </a:cubicBezTo>
                <a:lnTo>
                  <a:pt x="12730" y="8777"/>
                </a:lnTo>
                <a:cubicBezTo>
                  <a:pt x="12495" y="8795"/>
                  <a:pt x="12256" y="8800"/>
                  <a:pt x="11989" y="8803"/>
                </a:cubicBezTo>
                <a:cubicBezTo>
                  <a:pt x="11959" y="8803"/>
                  <a:pt x="11934" y="8828"/>
                  <a:pt x="11934" y="8858"/>
                </a:cubicBezTo>
                <a:cubicBezTo>
                  <a:pt x="11934" y="8889"/>
                  <a:pt x="11960" y="8914"/>
                  <a:pt x="11990" y="8914"/>
                </a:cubicBezTo>
                <a:lnTo>
                  <a:pt x="11991" y="8913"/>
                </a:lnTo>
                <a:cubicBezTo>
                  <a:pt x="12259" y="8911"/>
                  <a:pt x="12500" y="8907"/>
                  <a:pt x="12739" y="8888"/>
                </a:cubicBezTo>
                <a:lnTo>
                  <a:pt x="12771" y="8885"/>
                </a:lnTo>
                <a:cubicBezTo>
                  <a:pt x="12801" y="8883"/>
                  <a:pt x="12823" y="8856"/>
                  <a:pt x="12821" y="8825"/>
                </a:cubicBezTo>
                <a:cubicBezTo>
                  <a:pt x="12818" y="8797"/>
                  <a:pt x="12793" y="8775"/>
                  <a:pt x="12768" y="8775"/>
                </a:cubicBezTo>
                <a:close/>
                <a:moveTo>
                  <a:pt x="11216" y="8825"/>
                </a:moveTo>
                <a:cubicBezTo>
                  <a:pt x="11214" y="8825"/>
                  <a:pt x="11212" y="8825"/>
                  <a:pt x="11210" y="8825"/>
                </a:cubicBezTo>
                <a:cubicBezTo>
                  <a:pt x="10905" y="8847"/>
                  <a:pt x="10659" y="8886"/>
                  <a:pt x="10434" y="8951"/>
                </a:cubicBezTo>
                <a:cubicBezTo>
                  <a:pt x="10404" y="8960"/>
                  <a:pt x="10387" y="8991"/>
                  <a:pt x="10396" y="9020"/>
                </a:cubicBezTo>
                <a:cubicBezTo>
                  <a:pt x="10403" y="9044"/>
                  <a:pt x="10426" y="9060"/>
                  <a:pt x="10449" y="9060"/>
                </a:cubicBezTo>
                <a:cubicBezTo>
                  <a:pt x="10455" y="9060"/>
                  <a:pt x="10460" y="9059"/>
                  <a:pt x="10464" y="9058"/>
                </a:cubicBezTo>
                <a:cubicBezTo>
                  <a:pt x="10682" y="8995"/>
                  <a:pt x="10921" y="8957"/>
                  <a:pt x="11217" y="8935"/>
                </a:cubicBezTo>
                <a:cubicBezTo>
                  <a:pt x="11248" y="8933"/>
                  <a:pt x="11271" y="8908"/>
                  <a:pt x="11269" y="8877"/>
                </a:cubicBezTo>
                <a:cubicBezTo>
                  <a:pt x="11267" y="8848"/>
                  <a:pt x="11246" y="8825"/>
                  <a:pt x="11216" y="8825"/>
                </a:cubicBezTo>
                <a:close/>
                <a:moveTo>
                  <a:pt x="9755" y="9286"/>
                </a:moveTo>
                <a:cubicBezTo>
                  <a:pt x="9743" y="9286"/>
                  <a:pt x="9732" y="9289"/>
                  <a:pt x="9722" y="9296"/>
                </a:cubicBezTo>
                <a:cubicBezTo>
                  <a:pt x="9512" y="9452"/>
                  <a:pt x="9336" y="9642"/>
                  <a:pt x="9184" y="9877"/>
                </a:cubicBezTo>
                <a:cubicBezTo>
                  <a:pt x="9167" y="9902"/>
                  <a:pt x="9175" y="9936"/>
                  <a:pt x="9200" y="9952"/>
                </a:cubicBezTo>
                <a:cubicBezTo>
                  <a:pt x="9210" y="9959"/>
                  <a:pt x="9221" y="9962"/>
                  <a:pt x="9230" y="9962"/>
                </a:cubicBezTo>
                <a:cubicBezTo>
                  <a:pt x="9248" y="9962"/>
                  <a:pt x="9267" y="9952"/>
                  <a:pt x="9277" y="9936"/>
                </a:cubicBezTo>
                <a:cubicBezTo>
                  <a:pt x="9423" y="9713"/>
                  <a:pt x="9589" y="9533"/>
                  <a:pt x="9788" y="9386"/>
                </a:cubicBezTo>
                <a:cubicBezTo>
                  <a:pt x="9813" y="9367"/>
                  <a:pt x="9818" y="9333"/>
                  <a:pt x="9800" y="9308"/>
                </a:cubicBezTo>
                <a:cubicBezTo>
                  <a:pt x="9789" y="9294"/>
                  <a:pt x="9772" y="9286"/>
                  <a:pt x="9755" y="9286"/>
                </a:cubicBezTo>
                <a:close/>
                <a:moveTo>
                  <a:pt x="8896" y="10549"/>
                </a:moveTo>
                <a:cubicBezTo>
                  <a:pt x="8873" y="10549"/>
                  <a:pt x="8851" y="10563"/>
                  <a:pt x="8844" y="10586"/>
                </a:cubicBezTo>
                <a:cubicBezTo>
                  <a:pt x="8769" y="10795"/>
                  <a:pt x="8699" y="11034"/>
                  <a:pt x="8626" y="11337"/>
                </a:cubicBezTo>
                <a:cubicBezTo>
                  <a:pt x="8619" y="11367"/>
                  <a:pt x="8637" y="11397"/>
                  <a:pt x="8667" y="11404"/>
                </a:cubicBezTo>
                <a:cubicBezTo>
                  <a:pt x="8672" y="11405"/>
                  <a:pt x="8676" y="11405"/>
                  <a:pt x="8680" y="11405"/>
                </a:cubicBezTo>
                <a:cubicBezTo>
                  <a:pt x="8705" y="11405"/>
                  <a:pt x="8728" y="11388"/>
                  <a:pt x="8734" y="11363"/>
                </a:cubicBezTo>
                <a:cubicBezTo>
                  <a:pt x="8806" y="11063"/>
                  <a:pt x="8875" y="10828"/>
                  <a:pt x="8948" y="10623"/>
                </a:cubicBezTo>
                <a:cubicBezTo>
                  <a:pt x="8958" y="10594"/>
                  <a:pt x="8943" y="10562"/>
                  <a:pt x="8914" y="10552"/>
                </a:cubicBezTo>
                <a:cubicBezTo>
                  <a:pt x="8908" y="10550"/>
                  <a:pt x="8902" y="10549"/>
                  <a:pt x="8896" y="10549"/>
                </a:cubicBezTo>
                <a:close/>
                <a:moveTo>
                  <a:pt x="8508" y="12051"/>
                </a:moveTo>
                <a:cubicBezTo>
                  <a:pt x="8483" y="12051"/>
                  <a:pt x="8459" y="12069"/>
                  <a:pt x="8454" y="12095"/>
                </a:cubicBezTo>
                <a:cubicBezTo>
                  <a:pt x="8402" y="12320"/>
                  <a:pt x="8339" y="12585"/>
                  <a:pt x="8260" y="12842"/>
                </a:cubicBezTo>
                <a:cubicBezTo>
                  <a:pt x="8252" y="12872"/>
                  <a:pt x="8268" y="12903"/>
                  <a:pt x="8298" y="12912"/>
                </a:cubicBezTo>
                <a:cubicBezTo>
                  <a:pt x="8303" y="12914"/>
                  <a:pt x="8308" y="12915"/>
                  <a:pt x="8314" y="12915"/>
                </a:cubicBezTo>
                <a:cubicBezTo>
                  <a:pt x="8337" y="12915"/>
                  <a:pt x="8360" y="12899"/>
                  <a:pt x="8367" y="12875"/>
                </a:cubicBezTo>
                <a:cubicBezTo>
                  <a:pt x="8446" y="12615"/>
                  <a:pt x="8510" y="12346"/>
                  <a:pt x="8562" y="12120"/>
                </a:cubicBezTo>
                <a:cubicBezTo>
                  <a:pt x="8569" y="12090"/>
                  <a:pt x="8550" y="12060"/>
                  <a:pt x="8520" y="12053"/>
                </a:cubicBezTo>
                <a:cubicBezTo>
                  <a:pt x="8516" y="12052"/>
                  <a:pt x="8512" y="12051"/>
                  <a:pt x="8508" y="12051"/>
                </a:cubicBezTo>
                <a:close/>
                <a:moveTo>
                  <a:pt x="62" y="13056"/>
                </a:moveTo>
                <a:cubicBezTo>
                  <a:pt x="56" y="13056"/>
                  <a:pt x="50" y="13057"/>
                  <a:pt x="44" y="13059"/>
                </a:cubicBezTo>
                <a:cubicBezTo>
                  <a:pt x="16" y="13070"/>
                  <a:pt x="0" y="13102"/>
                  <a:pt x="11" y="13131"/>
                </a:cubicBezTo>
                <a:cubicBezTo>
                  <a:pt x="98" y="13374"/>
                  <a:pt x="211" y="13613"/>
                  <a:pt x="346" y="13841"/>
                </a:cubicBezTo>
                <a:cubicBezTo>
                  <a:pt x="356" y="13858"/>
                  <a:pt x="375" y="13868"/>
                  <a:pt x="393" y="13868"/>
                </a:cubicBezTo>
                <a:cubicBezTo>
                  <a:pt x="403" y="13868"/>
                  <a:pt x="414" y="13866"/>
                  <a:pt x="422" y="13860"/>
                </a:cubicBezTo>
                <a:cubicBezTo>
                  <a:pt x="448" y="13844"/>
                  <a:pt x="458" y="13810"/>
                  <a:pt x="442" y="13784"/>
                </a:cubicBezTo>
                <a:cubicBezTo>
                  <a:pt x="310" y="13562"/>
                  <a:pt x="200" y="13330"/>
                  <a:pt x="116" y="13093"/>
                </a:cubicBezTo>
                <a:cubicBezTo>
                  <a:pt x="107" y="13070"/>
                  <a:pt x="86" y="13056"/>
                  <a:pt x="62" y="13056"/>
                </a:cubicBezTo>
                <a:close/>
                <a:moveTo>
                  <a:pt x="8029" y="13524"/>
                </a:moveTo>
                <a:cubicBezTo>
                  <a:pt x="8008" y="13524"/>
                  <a:pt x="7989" y="13535"/>
                  <a:pt x="7979" y="13555"/>
                </a:cubicBezTo>
                <a:cubicBezTo>
                  <a:pt x="7865" y="13779"/>
                  <a:pt x="7727" y="13996"/>
                  <a:pt x="7570" y="14201"/>
                </a:cubicBezTo>
                <a:cubicBezTo>
                  <a:pt x="7551" y="14225"/>
                  <a:pt x="7556" y="14260"/>
                  <a:pt x="7580" y="14278"/>
                </a:cubicBezTo>
                <a:cubicBezTo>
                  <a:pt x="7590" y="14286"/>
                  <a:pt x="7602" y="14290"/>
                  <a:pt x="7614" y="14290"/>
                </a:cubicBezTo>
                <a:cubicBezTo>
                  <a:pt x="7631" y="14290"/>
                  <a:pt x="7647" y="14282"/>
                  <a:pt x="7658" y="14268"/>
                </a:cubicBezTo>
                <a:cubicBezTo>
                  <a:pt x="7819" y="14058"/>
                  <a:pt x="7961" y="13836"/>
                  <a:pt x="8079" y="13605"/>
                </a:cubicBezTo>
                <a:cubicBezTo>
                  <a:pt x="8093" y="13577"/>
                  <a:pt x="8081" y="13544"/>
                  <a:pt x="8054" y="13530"/>
                </a:cubicBezTo>
                <a:cubicBezTo>
                  <a:pt x="8046" y="13526"/>
                  <a:pt x="8037" y="13524"/>
                  <a:pt x="8029" y="13524"/>
                </a:cubicBezTo>
                <a:close/>
                <a:moveTo>
                  <a:pt x="849" y="14384"/>
                </a:moveTo>
                <a:cubicBezTo>
                  <a:pt x="836" y="14384"/>
                  <a:pt x="823" y="14388"/>
                  <a:pt x="812" y="14398"/>
                </a:cubicBezTo>
                <a:cubicBezTo>
                  <a:pt x="790" y="14418"/>
                  <a:pt x="788" y="14453"/>
                  <a:pt x="807" y="14477"/>
                </a:cubicBezTo>
                <a:cubicBezTo>
                  <a:pt x="978" y="14672"/>
                  <a:pt x="1169" y="14855"/>
                  <a:pt x="1373" y="15020"/>
                </a:cubicBezTo>
                <a:cubicBezTo>
                  <a:pt x="1383" y="15029"/>
                  <a:pt x="1396" y="15033"/>
                  <a:pt x="1407" y="15033"/>
                </a:cubicBezTo>
                <a:cubicBezTo>
                  <a:pt x="1423" y="15033"/>
                  <a:pt x="1439" y="15026"/>
                  <a:pt x="1451" y="15012"/>
                </a:cubicBezTo>
                <a:cubicBezTo>
                  <a:pt x="1470" y="14988"/>
                  <a:pt x="1466" y="14953"/>
                  <a:pt x="1443" y="14934"/>
                </a:cubicBezTo>
                <a:cubicBezTo>
                  <a:pt x="1244" y="14773"/>
                  <a:pt x="1058" y="14594"/>
                  <a:pt x="891" y="14403"/>
                </a:cubicBezTo>
                <a:cubicBezTo>
                  <a:pt x="880" y="14391"/>
                  <a:pt x="864" y="14384"/>
                  <a:pt x="849" y="14384"/>
                </a:cubicBezTo>
                <a:close/>
                <a:moveTo>
                  <a:pt x="7088" y="14749"/>
                </a:moveTo>
                <a:cubicBezTo>
                  <a:pt x="7075" y="14749"/>
                  <a:pt x="7062" y="14753"/>
                  <a:pt x="7051" y="14763"/>
                </a:cubicBezTo>
                <a:cubicBezTo>
                  <a:pt x="6863" y="14934"/>
                  <a:pt x="6659" y="15091"/>
                  <a:pt x="6443" y="15229"/>
                </a:cubicBezTo>
                <a:cubicBezTo>
                  <a:pt x="6416" y="15245"/>
                  <a:pt x="6409" y="15280"/>
                  <a:pt x="6426" y="15306"/>
                </a:cubicBezTo>
                <a:cubicBezTo>
                  <a:pt x="6437" y="15322"/>
                  <a:pt x="6454" y="15331"/>
                  <a:pt x="6472" y="15331"/>
                </a:cubicBezTo>
                <a:cubicBezTo>
                  <a:pt x="6483" y="15331"/>
                  <a:pt x="6493" y="15328"/>
                  <a:pt x="6502" y="15323"/>
                </a:cubicBezTo>
                <a:cubicBezTo>
                  <a:pt x="6723" y="15181"/>
                  <a:pt x="6933" y="15020"/>
                  <a:pt x="7126" y="14845"/>
                </a:cubicBezTo>
                <a:cubicBezTo>
                  <a:pt x="7148" y="14825"/>
                  <a:pt x="7150" y="14790"/>
                  <a:pt x="7129" y="14767"/>
                </a:cubicBezTo>
                <a:cubicBezTo>
                  <a:pt x="7118" y="14755"/>
                  <a:pt x="7103" y="14749"/>
                  <a:pt x="7088" y="14749"/>
                </a:cubicBezTo>
                <a:close/>
                <a:moveTo>
                  <a:pt x="2049" y="15357"/>
                </a:moveTo>
                <a:cubicBezTo>
                  <a:pt x="2030" y="15357"/>
                  <a:pt x="2011" y="15368"/>
                  <a:pt x="2001" y="15386"/>
                </a:cubicBezTo>
                <a:cubicBezTo>
                  <a:pt x="1986" y="15412"/>
                  <a:pt x="1996" y="15447"/>
                  <a:pt x="2023" y="15462"/>
                </a:cubicBezTo>
                <a:cubicBezTo>
                  <a:pt x="2251" y="15590"/>
                  <a:pt x="2492" y="15699"/>
                  <a:pt x="2737" y="15785"/>
                </a:cubicBezTo>
                <a:cubicBezTo>
                  <a:pt x="2743" y="15787"/>
                  <a:pt x="2749" y="15788"/>
                  <a:pt x="2755" y="15788"/>
                </a:cubicBezTo>
                <a:cubicBezTo>
                  <a:pt x="2778" y="15788"/>
                  <a:pt x="2799" y="15775"/>
                  <a:pt x="2808" y="15752"/>
                </a:cubicBezTo>
                <a:cubicBezTo>
                  <a:pt x="2817" y="15723"/>
                  <a:pt x="2802" y="15691"/>
                  <a:pt x="2774" y="15682"/>
                </a:cubicBezTo>
                <a:cubicBezTo>
                  <a:pt x="2535" y="15597"/>
                  <a:pt x="2300" y="15490"/>
                  <a:pt x="2076" y="15364"/>
                </a:cubicBezTo>
                <a:cubicBezTo>
                  <a:pt x="2067" y="15360"/>
                  <a:pt x="2058" y="15357"/>
                  <a:pt x="2049" y="15357"/>
                </a:cubicBezTo>
                <a:close/>
                <a:moveTo>
                  <a:pt x="5786" y="15581"/>
                </a:moveTo>
                <a:cubicBezTo>
                  <a:pt x="5779" y="15581"/>
                  <a:pt x="5772" y="15583"/>
                  <a:pt x="5765" y="15586"/>
                </a:cubicBezTo>
                <a:cubicBezTo>
                  <a:pt x="5528" y="15685"/>
                  <a:pt x="5283" y="15764"/>
                  <a:pt x="5036" y="15819"/>
                </a:cubicBezTo>
                <a:cubicBezTo>
                  <a:pt x="5006" y="15827"/>
                  <a:pt x="4987" y="15857"/>
                  <a:pt x="4995" y="15886"/>
                </a:cubicBezTo>
                <a:cubicBezTo>
                  <a:pt x="5000" y="15912"/>
                  <a:pt x="5023" y="15929"/>
                  <a:pt x="5048" y="15929"/>
                </a:cubicBezTo>
                <a:cubicBezTo>
                  <a:pt x="5052" y="15929"/>
                  <a:pt x="5057" y="15929"/>
                  <a:pt x="5061" y="15928"/>
                </a:cubicBezTo>
                <a:cubicBezTo>
                  <a:pt x="5314" y="15871"/>
                  <a:pt x="5565" y="15790"/>
                  <a:pt x="5808" y="15688"/>
                </a:cubicBezTo>
                <a:cubicBezTo>
                  <a:pt x="5836" y="15675"/>
                  <a:pt x="5849" y="15643"/>
                  <a:pt x="5837" y="15615"/>
                </a:cubicBezTo>
                <a:cubicBezTo>
                  <a:pt x="5829" y="15594"/>
                  <a:pt x="5808" y="15581"/>
                  <a:pt x="5786" y="15581"/>
                </a:cubicBezTo>
                <a:close/>
                <a:moveTo>
                  <a:pt x="3506" y="15870"/>
                </a:moveTo>
                <a:cubicBezTo>
                  <a:pt x="3479" y="15870"/>
                  <a:pt x="3456" y="15890"/>
                  <a:pt x="3451" y="15917"/>
                </a:cubicBezTo>
                <a:cubicBezTo>
                  <a:pt x="3447" y="15947"/>
                  <a:pt x="3467" y="15975"/>
                  <a:pt x="3498" y="15980"/>
                </a:cubicBezTo>
                <a:cubicBezTo>
                  <a:pt x="3701" y="16013"/>
                  <a:pt x="3907" y="16030"/>
                  <a:pt x="4110" y="16032"/>
                </a:cubicBezTo>
                <a:lnTo>
                  <a:pt x="4143" y="16032"/>
                </a:lnTo>
                <a:cubicBezTo>
                  <a:pt x="4189" y="16032"/>
                  <a:pt x="4236" y="16031"/>
                  <a:pt x="4281" y="16030"/>
                </a:cubicBezTo>
                <a:cubicBezTo>
                  <a:pt x="4312" y="16029"/>
                  <a:pt x="4337" y="16003"/>
                  <a:pt x="4335" y="15972"/>
                </a:cubicBezTo>
                <a:cubicBezTo>
                  <a:pt x="4334" y="15943"/>
                  <a:pt x="4314" y="15919"/>
                  <a:pt x="4282" y="15919"/>
                </a:cubicBezTo>
                <a:cubicBezTo>
                  <a:pt x="4281" y="15919"/>
                  <a:pt x="4279" y="15919"/>
                  <a:pt x="4278" y="15919"/>
                </a:cubicBezTo>
                <a:cubicBezTo>
                  <a:pt x="4233" y="15920"/>
                  <a:pt x="4188" y="15921"/>
                  <a:pt x="4143" y="15921"/>
                </a:cubicBezTo>
                <a:lnTo>
                  <a:pt x="4110" y="15921"/>
                </a:lnTo>
                <a:cubicBezTo>
                  <a:pt x="3913" y="15919"/>
                  <a:pt x="3713" y="15903"/>
                  <a:pt x="3515" y="15871"/>
                </a:cubicBezTo>
                <a:cubicBezTo>
                  <a:pt x="3512" y="15870"/>
                  <a:pt x="3509" y="15870"/>
                  <a:pt x="3506" y="1587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4" name="Google Shape;5704;p167"/>
          <p:cNvGrpSpPr/>
          <p:nvPr/>
        </p:nvGrpSpPr>
        <p:grpSpPr>
          <a:xfrm rot="-9900030">
            <a:off x="1630759" y="4533277"/>
            <a:ext cx="215932" cy="195605"/>
            <a:chOff x="1640475" y="1197075"/>
            <a:chExt cx="55475" cy="50250"/>
          </a:xfrm>
        </p:grpSpPr>
        <p:sp>
          <p:nvSpPr>
            <p:cNvPr id="5705" name="Google Shape;5705;p167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167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167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8" name="Google Shape;5708;p167"/>
          <p:cNvSpPr/>
          <p:nvPr/>
        </p:nvSpPr>
        <p:spPr>
          <a:xfrm rot="-650935">
            <a:off x="207474" y="4629032"/>
            <a:ext cx="827555" cy="193869"/>
          </a:xfrm>
          <a:custGeom>
            <a:rect b="b" l="l" r="r" t="t"/>
            <a:pathLst>
              <a:path extrusionOk="0" h="1733" w="7397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9" name="Google Shape;5709;p167"/>
          <p:cNvGrpSpPr/>
          <p:nvPr/>
        </p:nvGrpSpPr>
        <p:grpSpPr>
          <a:xfrm rot="10799956">
            <a:off x="274842" y="539507"/>
            <a:ext cx="438380" cy="397116"/>
            <a:chOff x="1640475" y="1197075"/>
            <a:chExt cx="55475" cy="50250"/>
          </a:xfrm>
        </p:grpSpPr>
        <p:sp>
          <p:nvSpPr>
            <p:cNvPr id="5710" name="Google Shape;5710;p167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167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167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3" name="Google Shape;5713;p167"/>
          <p:cNvGrpSpPr/>
          <p:nvPr/>
        </p:nvGrpSpPr>
        <p:grpSpPr>
          <a:xfrm rot="-3600112">
            <a:off x="8113026" y="595917"/>
            <a:ext cx="262456" cy="237752"/>
            <a:chOff x="1640475" y="1197075"/>
            <a:chExt cx="55475" cy="50250"/>
          </a:xfrm>
        </p:grpSpPr>
        <p:sp>
          <p:nvSpPr>
            <p:cNvPr id="5714" name="Google Shape;5714;p167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167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167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7" name="Google Shape;5717;p167"/>
          <p:cNvSpPr/>
          <p:nvPr/>
        </p:nvSpPr>
        <p:spPr>
          <a:xfrm rot="-9900028">
            <a:off x="6801862" y="268233"/>
            <a:ext cx="1038050" cy="243182"/>
          </a:xfrm>
          <a:custGeom>
            <a:rect b="b" l="l" r="r" t="t"/>
            <a:pathLst>
              <a:path extrusionOk="0" h="1733" w="7397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8" name="Google Shape;5718;p167"/>
          <p:cNvSpPr/>
          <p:nvPr/>
        </p:nvSpPr>
        <p:spPr>
          <a:xfrm rot="-9900036">
            <a:off x="8356794" y="3991332"/>
            <a:ext cx="450073" cy="665412"/>
          </a:xfrm>
          <a:custGeom>
            <a:rect b="b" l="l" r="r" t="t"/>
            <a:pathLst>
              <a:path extrusionOk="0" h="15713" w="10628">
                <a:moveTo>
                  <a:pt x="9154" y="0"/>
                </a:moveTo>
                <a:cubicBezTo>
                  <a:pt x="9141" y="0"/>
                  <a:pt x="9128" y="5"/>
                  <a:pt x="9118" y="14"/>
                </a:cubicBezTo>
                <a:cubicBezTo>
                  <a:pt x="9094" y="34"/>
                  <a:pt x="9092" y="69"/>
                  <a:pt x="9112" y="93"/>
                </a:cubicBezTo>
                <a:cubicBezTo>
                  <a:pt x="9278" y="281"/>
                  <a:pt x="9433" y="486"/>
                  <a:pt x="9574" y="703"/>
                </a:cubicBezTo>
                <a:cubicBezTo>
                  <a:pt x="9585" y="719"/>
                  <a:pt x="9602" y="727"/>
                  <a:pt x="9620" y="727"/>
                </a:cubicBezTo>
                <a:cubicBezTo>
                  <a:pt x="9631" y="727"/>
                  <a:pt x="9641" y="725"/>
                  <a:pt x="9651" y="719"/>
                </a:cubicBezTo>
                <a:cubicBezTo>
                  <a:pt x="9677" y="703"/>
                  <a:pt x="9684" y="668"/>
                  <a:pt x="9667" y="642"/>
                </a:cubicBezTo>
                <a:cubicBezTo>
                  <a:pt x="9524" y="421"/>
                  <a:pt x="9366" y="212"/>
                  <a:pt x="9196" y="19"/>
                </a:cubicBezTo>
                <a:cubicBezTo>
                  <a:pt x="9185" y="6"/>
                  <a:pt x="9169" y="0"/>
                  <a:pt x="9154" y="0"/>
                </a:cubicBezTo>
                <a:close/>
                <a:moveTo>
                  <a:pt x="9994" y="1294"/>
                </a:moveTo>
                <a:cubicBezTo>
                  <a:pt x="9986" y="1294"/>
                  <a:pt x="9978" y="1296"/>
                  <a:pt x="9970" y="1299"/>
                </a:cubicBezTo>
                <a:cubicBezTo>
                  <a:pt x="9943" y="1312"/>
                  <a:pt x="9931" y="1345"/>
                  <a:pt x="9944" y="1373"/>
                </a:cubicBezTo>
                <a:cubicBezTo>
                  <a:pt x="10050" y="1602"/>
                  <a:pt x="10143" y="1843"/>
                  <a:pt x="10220" y="2087"/>
                </a:cubicBezTo>
                <a:cubicBezTo>
                  <a:pt x="10228" y="2111"/>
                  <a:pt x="10250" y="2126"/>
                  <a:pt x="10274" y="2126"/>
                </a:cubicBezTo>
                <a:cubicBezTo>
                  <a:pt x="10279" y="2126"/>
                  <a:pt x="10284" y="2125"/>
                  <a:pt x="10291" y="2124"/>
                </a:cubicBezTo>
                <a:cubicBezTo>
                  <a:pt x="10320" y="2114"/>
                  <a:pt x="10336" y="2083"/>
                  <a:pt x="10327" y="2054"/>
                </a:cubicBezTo>
                <a:cubicBezTo>
                  <a:pt x="10248" y="1805"/>
                  <a:pt x="10154" y="1561"/>
                  <a:pt x="10044" y="1326"/>
                </a:cubicBezTo>
                <a:cubicBezTo>
                  <a:pt x="10035" y="1306"/>
                  <a:pt x="10015" y="1294"/>
                  <a:pt x="9994" y="1294"/>
                </a:cubicBezTo>
                <a:close/>
                <a:moveTo>
                  <a:pt x="10459" y="2766"/>
                </a:moveTo>
                <a:cubicBezTo>
                  <a:pt x="10456" y="2766"/>
                  <a:pt x="10452" y="2766"/>
                  <a:pt x="10449" y="2767"/>
                </a:cubicBezTo>
                <a:cubicBezTo>
                  <a:pt x="10418" y="2772"/>
                  <a:pt x="10399" y="2801"/>
                  <a:pt x="10404" y="2831"/>
                </a:cubicBezTo>
                <a:cubicBezTo>
                  <a:pt x="10449" y="3078"/>
                  <a:pt x="10482" y="3334"/>
                  <a:pt x="10500" y="3593"/>
                </a:cubicBezTo>
                <a:cubicBezTo>
                  <a:pt x="10502" y="3621"/>
                  <a:pt x="10526" y="3644"/>
                  <a:pt x="10556" y="3644"/>
                </a:cubicBezTo>
                <a:lnTo>
                  <a:pt x="10559" y="3644"/>
                </a:lnTo>
                <a:cubicBezTo>
                  <a:pt x="10590" y="3642"/>
                  <a:pt x="10612" y="3615"/>
                  <a:pt x="10610" y="3585"/>
                </a:cubicBezTo>
                <a:cubicBezTo>
                  <a:pt x="10592" y="3322"/>
                  <a:pt x="10559" y="3062"/>
                  <a:pt x="10513" y="2811"/>
                </a:cubicBezTo>
                <a:cubicBezTo>
                  <a:pt x="10508" y="2784"/>
                  <a:pt x="10485" y="2766"/>
                  <a:pt x="10459" y="2766"/>
                </a:cubicBezTo>
                <a:close/>
                <a:moveTo>
                  <a:pt x="10573" y="4306"/>
                </a:moveTo>
                <a:cubicBezTo>
                  <a:pt x="10546" y="4306"/>
                  <a:pt x="10516" y="4330"/>
                  <a:pt x="10515" y="4361"/>
                </a:cubicBezTo>
                <a:cubicBezTo>
                  <a:pt x="10509" y="4612"/>
                  <a:pt x="10490" y="4869"/>
                  <a:pt x="10459" y="5127"/>
                </a:cubicBezTo>
                <a:cubicBezTo>
                  <a:pt x="10455" y="5158"/>
                  <a:pt x="10477" y="5185"/>
                  <a:pt x="10508" y="5189"/>
                </a:cubicBezTo>
                <a:lnTo>
                  <a:pt x="10514" y="5189"/>
                </a:lnTo>
                <a:cubicBezTo>
                  <a:pt x="10542" y="5189"/>
                  <a:pt x="10565" y="5168"/>
                  <a:pt x="10569" y="5141"/>
                </a:cubicBezTo>
                <a:cubicBezTo>
                  <a:pt x="10600" y="4879"/>
                  <a:pt x="10620" y="4618"/>
                  <a:pt x="10626" y="4364"/>
                </a:cubicBezTo>
                <a:cubicBezTo>
                  <a:pt x="10627" y="4333"/>
                  <a:pt x="10604" y="4307"/>
                  <a:pt x="10573" y="4306"/>
                </a:cubicBezTo>
                <a:close/>
                <a:moveTo>
                  <a:pt x="10392" y="5842"/>
                </a:moveTo>
                <a:cubicBezTo>
                  <a:pt x="10366" y="5842"/>
                  <a:pt x="10342" y="5860"/>
                  <a:pt x="10337" y="5886"/>
                </a:cubicBezTo>
                <a:cubicBezTo>
                  <a:pt x="10329" y="5923"/>
                  <a:pt x="10322" y="5959"/>
                  <a:pt x="10314" y="5994"/>
                </a:cubicBezTo>
                <a:cubicBezTo>
                  <a:pt x="10268" y="6208"/>
                  <a:pt x="10215" y="6424"/>
                  <a:pt x="10156" y="6634"/>
                </a:cubicBezTo>
                <a:cubicBezTo>
                  <a:pt x="10148" y="6664"/>
                  <a:pt x="10165" y="6695"/>
                  <a:pt x="10195" y="6702"/>
                </a:cubicBezTo>
                <a:cubicBezTo>
                  <a:pt x="10200" y="6705"/>
                  <a:pt x="10204" y="6705"/>
                  <a:pt x="10210" y="6705"/>
                </a:cubicBezTo>
                <a:cubicBezTo>
                  <a:pt x="10234" y="6705"/>
                  <a:pt x="10257" y="6689"/>
                  <a:pt x="10263" y="6664"/>
                </a:cubicBezTo>
                <a:cubicBezTo>
                  <a:pt x="10323" y="6451"/>
                  <a:pt x="10377" y="6233"/>
                  <a:pt x="10423" y="6018"/>
                </a:cubicBezTo>
                <a:cubicBezTo>
                  <a:pt x="10431" y="5981"/>
                  <a:pt x="10438" y="5945"/>
                  <a:pt x="10446" y="5909"/>
                </a:cubicBezTo>
                <a:cubicBezTo>
                  <a:pt x="10452" y="5878"/>
                  <a:pt x="10432" y="5849"/>
                  <a:pt x="10402" y="5842"/>
                </a:cubicBezTo>
                <a:cubicBezTo>
                  <a:pt x="10399" y="5842"/>
                  <a:pt x="10395" y="5842"/>
                  <a:pt x="10392" y="5842"/>
                </a:cubicBezTo>
                <a:close/>
                <a:moveTo>
                  <a:pt x="2671" y="7727"/>
                </a:moveTo>
                <a:cubicBezTo>
                  <a:pt x="2645" y="7727"/>
                  <a:pt x="2616" y="7750"/>
                  <a:pt x="2615" y="7780"/>
                </a:cubicBezTo>
                <a:cubicBezTo>
                  <a:pt x="2615" y="7811"/>
                  <a:pt x="2639" y="7837"/>
                  <a:pt x="2670" y="7838"/>
                </a:cubicBezTo>
                <a:cubicBezTo>
                  <a:pt x="2904" y="7844"/>
                  <a:pt x="3138" y="7936"/>
                  <a:pt x="3346" y="8101"/>
                </a:cubicBezTo>
                <a:cubicBezTo>
                  <a:pt x="3356" y="8109"/>
                  <a:pt x="3368" y="8113"/>
                  <a:pt x="3380" y="8113"/>
                </a:cubicBezTo>
                <a:cubicBezTo>
                  <a:pt x="3396" y="8113"/>
                  <a:pt x="3413" y="8106"/>
                  <a:pt x="3424" y="8092"/>
                </a:cubicBezTo>
                <a:cubicBezTo>
                  <a:pt x="3442" y="8068"/>
                  <a:pt x="3439" y="8032"/>
                  <a:pt x="3414" y="8014"/>
                </a:cubicBezTo>
                <a:cubicBezTo>
                  <a:pt x="3188" y="7834"/>
                  <a:pt x="2931" y="7734"/>
                  <a:pt x="2673" y="7727"/>
                </a:cubicBezTo>
                <a:cubicBezTo>
                  <a:pt x="2672" y="7727"/>
                  <a:pt x="2672" y="7727"/>
                  <a:pt x="2671" y="7727"/>
                </a:cubicBezTo>
                <a:close/>
                <a:moveTo>
                  <a:pt x="9973" y="7330"/>
                </a:moveTo>
                <a:cubicBezTo>
                  <a:pt x="9950" y="7330"/>
                  <a:pt x="9929" y="7344"/>
                  <a:pt x="9921" y="7367"/>
                </a:cubicBezTo>
                <a:cubicBezTo>
                  <a:pt x="9834" y="7607"/>
                  <a:pt x="9736" y="7848"/>
                  <a:pt x="9632" y="8081"/>
                </a:cubicBezTo>
                <a:cubicBezTo>
                  <a:pt x="9619" y="8108"/>
                  <a:pt x="9632" y="8141"/>
                  <a:pt x="9659" y="8153"/>
                </a:cubicBezTo>
                <a:cubicBezTo>
                  <a:pt x="9667" y="8157"/>
                  <a:pt x="9674" y="8159"/>
                  <a:pt x="9682" y="8159"/>
                </a:cubicBezTo>
                <a:cubicBezTo>
                  <a:pt x="9703" y="8159"/>
                  <a:pt x="9724" y="8147"/>
                  <a:pt x="9733" y="8125"/>
                </a:cubicBezTo>
                <a:cubicBezTo>
                  <a:pt x="9839" y="7890"/>
                  <a:pt x="9937" y="7648"/>
                  <a:pt x="10025" y="7405"/>
                </a:cubicBezTo>
                <a:cubicBezTo>
                  <a:pt x="10035" y="7377"/>
                  <a:pt x="10021" y="7344"/>
                  <a:pt x="9992" y="7334"/>
                </a:cubicBezTo>
                <a:cubicBezTo>
                  <a:pt x="9985" y="7331"/>
                  <a:pt x="9979" y="7330"/>
                  <a:pt x="9973" y="7330"/>
                </a:cubicBezTo>
                <a:close/>
                <a:moveTo>
                  <a:pt x="1957" y="7977"/>
                </a:moveTo>
                <a:cubicBezTo>
                  <a:pt x="1944" y="7977"/>
                  <a:pt x="1932" y="7981"/>
                  <a:pt x="1922" y="7990"/>
                </a:cubicBezTo>
                <a:cubicBezTo>
                  <a:pt x="1716" y="8153"/>
                  <a:pt x="1552" y="8384"/>
                  <a:pt x="1461" y="8637"/>
                </a:cubicBezTo>
                <a:cubicBezTo>
                  <a:pt x="1452" y="8666"/>
                  <a:pt x="1467" y="8698"/>
                  <a:pt x="1496" y="8709"/>
                </a:cubicBezTo>
                <a:cubicBezTo>
                  <a:pt x="1502" y="8711"/>
                  <a:pt x="1507" y="8712"/>
                  <a:pt x="1514" y="8712"/>
                </a:cubicBezTo>
                <a:cubicBezTo>
                  <a:pt x="1537" y="8712"/>
                  <a:pt x="1559" y="8697"/>
                  <a:pt x="1566" y="8674"/>
                </a:cubicBezTo>
                <a:cubicBezTo>
                  <a:pt x="1649" y="8441"/>
                  <a:pt x="1800" y="8228"/>
                  <a:pt x="1991" y="8076"/>
                </a:cubicBezTo>
                <a:cubicBezTo>
                  <a:pt x="2015" y="8057"/>
                  <a:pt x="2019" y="8022"/>
                  <a:pt x="2000" y="7998"/>
                </a:cubicBezTo>
                <a:cubicBezTo>
                  <a:pt x="1989" y="7984"/>
                  <a:pt x="1973" y="7977"/>
                  <a:pt x="1957" y="7977"/>
                </a:cubicBezTo>
                <a:close/>
                <a:moveTo>
                  <a:pt x="3845" y="8611"/>
                </a:moveTo>
                <a:cubicBezTo>
                  <a:pt x="3837" y="8611"/>
                  <a:pt x="3830" y="8612"/>
                  <a:pt x="3822" y="8616"/>
                </a:cubicBezTo>
                <a:cubicBezTo>
                  <a:pt x="3795" y="8627"/>
                  <a:pt x="3782" y="8661"/>
                  <a:pt x="3794" y="8688"/>
                </a:cubicBezTo>
                <a:cubicBezTo>
                  <a:pt x="3888" y="8903"/>
                  <a:pt x="3943" y="9150"/>
                  <a:pt x="3960" y="9421"/>
                </a:cubicBezTo>
                <a:cubicBezTo>
                  <a:pt x="3962" y="9450"/>
                  <a:pt x="3987" y="9472"/>
                  <a:pt x="4016" y="9472"/>
                </a:cubicBezTo>
                <a:lnTo>
                  <a:pt x="4019" y="9472"/>
                </a:lnTo>
                <a:cubicBezTo>
                  <a:pt x="4050" y="9470"/>
                  <a:pt x="4073" y="9445"/>
                  <a:pt x="4071" y="9414"/>
                </a:cubicBezTo>
                <a:cubicBezTo>
                  <a:pt x="4053" y="9130"/>
                  <a:pt x="3994" y="8871"/>
                  <a:pt x="3896" y="8645"/>
                </a:cubicBezTo>
                <a:cubicBezTo>
                  <a:pt x="3887" y="8624"/>
                  <a:pt x="3866" y="8611"/>
                  <a:pt x="3845" y="8611"/>
                </a:cubicBezTo>
                <a:close/>
                <a:moveTo>
                  <a:pt x="9339" y="8741"/>
                </a:moveTo>
                <a:cubicBezTo>
                  <a:pt x="9320" y="8741"/>
                  <a:pt x="9301" y="8752"/>
                  <a:pt x="9291" y="8771"/>
                </a:cubicBezTo>
                <a:cubicBezTo>
                  <a:pt x="9196" y="8946"/>
                  <a:pt x="9094" y="9121"/>
                  <a:pt x="8990" y="9290"/>
                </a:cubicBezTo>
                <a:cubicBezTo>
                  <a:pt x="8960" y="9338"/>
                  <a:pt x="8930" y="9385"/>
                  <a:pt x="8900" y="9433"/>
                </a:cubicBezTo>
                <a:cubicBezTo>
                  <a:pt x="8883" y="9459"/>
                  <a:pt x="8890" y="9493"/>
                  <a:pt x="8916" y="9510"/>
                </a:cubicBezTo>
                <a:cubicBezTo>
                  <a:pt x="8926" y="9515"/>
                  <a:pt x="8936" y="9518"/>
                  <a:pt x="8946" y="9518"/>
                </a:cubicBezTo>
                <a:cubicBezTo>
                  <a:pt x="8964" y="9518"/>
                  <a:pt x="8982" y="9509"/>
                  <a:pt x="8993" y="9493"/>
                </a:cubicBezTo>
                <a:cubicBezTo>
                  <a:pt x="9024" y="9445"/>
                  <a:pt x="9055" y="9397"/>
                  <a:pt x="9085" y="9349"/>
                </a:cubicBezTo>
                <a:cubicBezTo>
                  <a:pt x="9190" y="9178"/>
                  <a:pt x="9293" y="9000"/>
                  <a:pt x="9389" y="8823"/>
                </a:cubicBezTo>
                <a:cubicBezTo>
                  <a:pt x="9403" y="8796"/>
                  <a:pt x="9393" y="8762"/>
                  <a:pt x="9367" y="8748"/>
                </a:cubicBezTo>
                <a:cubicBezTo>
                  <a:pt x="9358" y="8743"/>
                  <a:pt x="9349" y="8741"/>
                  <a:pt x="9339" y="8741"/>
                </a:cubicBezTo>
                <a:close/>
                <a:moveTo>
                  <a:pt x="1463" y="9364"/>
                </a:moveTo>
                <a:cubicBezTo>
                  <a:pt x="1460" y="9364"/>
                  <a:pt x="1456" y="9364"/>
                  <a:pt x="1453" y="9365"/>
                </a:cubicBezTo>
                <a:cubicBezTo>
                  <a:pt x="1422" y="9370"/>
                  <a:pt x="1403" y="9399"/>
                  <a:pt x="1408" y="9429"/>
                </a:cubicBezTo>
                <a:cubicBezTo>
                  <a:pt x="1454" y="9678"/>
                  <a:pt x="1557" y="9931"/>
                  <a:pt x="1705" y="10162"/>
                </a:cubicBezTo>
                <a:cubicBezTo>
                  <a:pt x="1716" y="10179"/>
                  <a:pt x="1734" y="10187"/>
                  <a:pt x="1752" y="10187"/>
                </a:cubicBezTo>
                <a:cubicBezTo>
                  <a:pt x="1763" y="10187"/>
                  <a:pt x="1773" y="10184"/>
                  <a:pt x="1782" y="10179"/>
                </a:cubicBezTo>
                <a:cubicBezTo>
                  <a:pt x="1808" y="10162"/>
                  <a:pt x="1815" y="10127"/>
                  <a:pt x="1799" y="10102"/>
                </a:cubicBezTo>
                <a:cubicBezTo>
                  <a:pt x="1657" y="9883"/>
                  <a:pt x="1560" y="9643"/>
                  <a:pt x="1517" y="9409"/>
                </a:cubicBezTo>
                <a:cubicBezTo>
                  <a:pt x="1512" y="9382"/>
                  <a:pt x="1489" y="9364"/>
                  <a:pt x="1463" y="9364"/>
                </a:cubicBezTo>
                <a:close/>
                <a:moveTo>
                  <a:pt x="8495" y="10036"/>
                </a:moveTo>
                <a:cubicBezTo>
                  <a:pt x="8479" y="10036"/>
                  <a:pt x="8463" y="10043"/>
                  <a:pt x="8451" y="10057"/>
                </a:cubicBezTo>
                <a:cubicBezTo>
                  <a:pt x="8285" y="10264"/>
                  <a:pt x="8112" y="10454"/>
                  <a:pt x="7934" y="10621"/>
                </a:cubicBezTo>
                <a:cubicBezTo>
                  <a:pt x="7913" y="10642"/>
                  <a:pt x="7912" y="10678"/>
                  <a:pt x="7932" y="10700"/>
                </a:cubicBezTo>
                <a:cubicBezTo>
                  <a:pt x="7944" y="10711"/>
                  <a:pt x="7958" y="10717"/>
                  <a:pt x="7973" y="10717"/>
                </a:cubicBezTo>
                <a:cubicBezTo>
                  <a:pt x="7987" y="10717"/>
                  <a:pt x="8000" y="10712"/>
                  <a:pt x="8011" y="10702"/>
                </a:cubicBezTo>
                <a:cubicBezTo>
                  <a:pt x="8191" y="10531"/>
                  <a:pt x="8368" y="10338"/>
                  <a:pt x="8539" y="10126"/>
                </a:cubicBezTo>
                <a:cubicBezTo>
                  <a:pt x="8558" y="10102"/>
                  <a:pt x="8554" y="10068"/>
                  <a:pt x="8530" y="10048"/>
                </a:cubicBezTo>
                <a:cubicBezTo>
                  <a:pt x="8520" y="10040"/>
                  <a:pt x="8507" y="10036"/>
                  <a:pt x="8495" y="10036"/>
                </a:cubicBezTo>
                <a:close/>
                <a:moveTo>
                  <a:pt x="3979" y="10133"/>
                </a:moveTo>
                <a:cubicBezTo>
                  <a:pt x="3952" y="10133"/>
                  <a:pt x="3929" y="10154"/>
                  <a:pt x="3925" y="10182"/>
                </a:cubicBezTo>
                <a:lnTo>
                  <a:pt x="3920" y="10220"/>
                </a:lnTo>
                <a:cubicBezTo>
                  <a:pt x="3884" y="10457"/>
                  <a:pt x="3835" y="10698"/>
                  <a:pt x="3773" y="10933"/>
                </a:cubicBezTo>
                <a:cubicBezTo>
                  <a:pt x="3765" y="10963"/>
                  <a:pt x="3783" y="10993"/>
                  <a:pt x="3813" y="11000"/>
                </a:cubicBezTo>
                <a:cubicBezTo>
                  <a:pt x="3817" y="11002"/>
                  <a:pt x="3822" y="11002"/>
                  <a:pt x="3827" y="11002"/>
                </a:cubicBezTo>
                <a:cubicBezTo>
                  <a:pt x="3851" y="11002"/>
                  <a:pt x="3874" y="10986"/>
                  <a:pt x="3881" y="10961"/>
                </a:cubicBezTo>
                <a:cubicBezTo>
                  <a:pt x="3944" y="10721"/>
                  <a:pt x="3994" y="10478"/>
                  <a:pt x="4030" y="10236"/>
                </a:cubicBezTo>
                <a:lnTo>
                  <a:pt x="4035" y="10197"/>
                </a:lnTo>
                <a:cubicBezTo>
                  <a:pt x="4039" y="10166"/>
                  <a:pt x="4018" y="10138"/>
                  <a:pt x="3987" y="10134"/>
                </a:cubicBezTo>
                <a:cubicBezTo>
                  <a:pt x="3984" y="10133"/>
                  <a:pt x="3982" y="10133"/>
                  <a:pt x="3979" y="10133"/>
                </a:cubicBezTo>
                <a:close/>
                <a:moveTo>
                  <a:pt x="2272" y="10644"/>
                </a:moveTo>
                <a:cubicBezTo>
                  <a:pt x="2256" y="10644"/>
                  <a:pt x="2239" y="10651"/>
                  <a:pt x="2228" y="10665"/>
                </a:cubicBezTo>
                <a:cubicBezTo>
                  <a:pt x="2209" y="10689"/>
                  <a:pt x="2214" y="10725"/>
                  <a:pt x="2237" y="10744"/>
                </a:cubicBezTo>
                <a:cubicBezTo>
                  <a:pt x="2429" y="10898"/>
                  <a:pt x="2647" y="11033"/>
                  <a:pt x="2903" y="11158"/>
                </a:cubicBezTo>
                <a:cubicBezTo>
                  <a:pt x="2911" y="11163"/>
                  <a:pt x="2920" y="11164"/>
                  <a:pt x="2927" y="11164"/>
                </a:cubicBezTo>
                <a:cubicBezTo>
                  <a:pt x="2947" y="11164"/>
                  <a:pt x="2968" y="11153"/>
                  <a:pt x="2977" y="11133"/>
                </a:cubicBezTo>
                <a:cubicBezTo>
                  <a:pt x="2990" y="11105"/>
                  <a:pt x="2979" y="11072"/>
                  <a:pt x="2952" y="11058"/>
                </a:cubicBezTo>
                <a:cubicBezTo>
                  <a:pt x="2703" y="10937"/>
                  <a:pt x="2492" y="10806"/>
                  <a:pt x="2306" y="10656"/>
                </a:cubicBezTo>
                <a:cubicBezTo>
                  <a:pt x="2296" y="10648"/>
                  <a:pt x="2284" y="10644"/>
                  <a:pt x="2272" y="10644"/>
                </a:cubicBezTo>
                <a:close/>
                <a:moveTo>
                  <a:pt x="7368" y="11087"/>
                </a:moveTo>
                <a:cubicBezTo>
                  <a:pt x="7358" y="11087"/>
                  <a:pt x="7347" y="11090"/>
                  <a:pt x="7338" y="11096"/>
                </a:cubicBezTo>
                <a:cubicBezTo>
                  <a:pt x="7119" y="11238"/>
                  <a:pt x="6892" y="11355"/>
                  <a:pt x="6661" y="11440"/>
                </a:cubicBezTo>
                <a:cubicBezTo>
                  <a:pt x="6632" y="11451"/>
                  <a:pt x="6617" y="11484"/>
                  <a:pt x="6628" y="11512"/>
                </a:cubicBezTo>
                <a:cubicBezTo>
                  <a:pt x="6636" y="11534"/>
                  <a:pt x="6658" y="11548"/>
                  <a:pt x="6680" y="11548"/>
                </a:cubicBezTo>
                <a:cubicBezTo>
                  <a:pt x="6686" y="11548"/>
                  <a:pt x="6693" y="11547"/>
                  <a:pt x="6699" y="11545"/>
                </a:cubicBezTo>
                <a:cubicBezTo>
                  <a:pt x="6939" y="11456"/>
                  <a:pt x="7174" y="11337"/>
                  <a:pt x="7399" y="11189"/>
                </a:cubicBezTo>
                <a:cubicBezTo>
                  <a:pt x="7425" y="11172"/>
                  <a:pt x="7432" y="11138"/>
                  <a:pt x="7415" y="11112"/>
                </a:cubicBezTo>
                <a:cubicBezTo>
                  <a:pt x="7404" y="11096"/>
                  <a:pt x="7386" y="11087"/>
                  <a:pt x="7368" y="11087"/>
                </a:cubicBezTo>
                <a:close/>
                <a:moveTo>
                  <a:pt x="3646" y="11340"/>
                </a:moveTo>
                <a:cubicBezTo>
                  <a:pt x="3622" y="11340"/>
                  <a:pt x="3600" y="11355"/>
                  <a:pt x="3593" y="11378"/>
                </a:cubicBezTo>
                <a:cubicBezTo>
                  <a:pt x="3583" y="11407"/>
                  <a:pt x="3599" y="11439"/>
                  <a:pt x="3628" y="11449"/>
                </a:cubicBezTo>
                <a:cubicBezTo>
                  <a:pt x="3882" y="11533"/>
                  <a:pt x="4135" y="11602"/>
                  <a:pt x="4380" y="11653"/>
                </a:cubicBezTo>
                <a:cubicBezTo>
                  <a:pt x="4384" y="11653"/>
                  <a:pt x="4389" y="11654"/>
                  <a:pt x="4392" y="11654"/>
                </a:cubicBezTo>
                <a:cubicBezTo>
                  <a:pt x="4417" y="11654"/>
                  <a:pt x="4441" y="11636"/>
                  <a:pt x="4446" y="11609"/>
                </a:cubicBezTo>
                <a:cubicBezTo>
                  <a:pt x="4453" y="11579"/>
                  <a:pt x="4433" y="11550"/>
                  <a:pt x="4404" y="11544"/>
                </a:cubicBezTo>
                <a:cubicBezTo>
                  <a:pt x="4163" y="11494"/>
                  <a:pt x="3913" y="11426"/>
                  <a:pt x="3663" y="11343"/>
                </a:cubicBezTo>
                <a:cubicBezTo>
                  <a:pt x="3657" y="11341"/>
                  <a:pt x="3651" y="11340"/>
                  <a:pt x="3646" y="11340"/>
                </a:cubicBezTo>
                <a:close/>
                <a:moveTo>
                  <a:pt x="5932" y="11621"/>
                </a:moveTo>
                <a:cubicBezTo>
                  <a:pt x="5929" y="11621"/>
                  <a:pt x="5926" y="11622"/>
                  <a:pt x="5924" y="11622"/>
                </a:cubicBezTo>
                <a:cubicBezTo>
                  <a:pt x="5757" y="11643"/>
                  <a:pt x="5584" y="11653"/>
                  <a:pt x="5409" y="11653"/>
                </a:cubicBezTo>
                <a:cubicBezTo>
                  <a:pt x="5326" y="11653"/>
                  <a:pt x="5244" y="11651"/>
                  <a:pt x="5161" y="11646"/>
                </a:cubicBezTo>
                <a:cubicBezTo>
                  <a:pt x="5160" y="11646"/>
                  <a:pt x="5158" y="11646"/>
                  <a:pt x="5157" y="11646"/>
                </a:cubicBezTo>
                <a:cubicBezTo>
                  <a:pt x="5128" y="11646"/>
                  <a:pt x="5104" y="11669"/>
                  <a:pt x="5102" y="11699"/>
                </a:cubicBezTo>
                <a:cubicBezTo>
                  <a:pt x="5101" y="11729"/>
                  <a:pt x="5125" y="11755"/>
                  <a:pt x="5155" y="11758"/>
                </a:cubicBezTo>
                <a:cubicBezTo>
                  <a:pt x="5242" y="11762"/>
                  <a:pt x="5330" y="11765"/>
                  <a:pt x="5417" y="11765"/>
                </a:cubicBezTo>
                <a:cubicBezTo>
                  <a:pt x="5595" y="11765"/>
                  <a:pt x="5770" y="11753"/>
                  <a:pt x="5938" y="11732"/>
                </a:cubicBezTo>
                <a:cubicBezTo>
                  <a:pt x="5967" y="11728"/>
                  <a:pt x="5990" y="11700"/>
                  <a:pt x="5986" y="11670"/>
                </a:cubicBezTo>
                <a:cubicBezTo>
                  <a:pt x="5982" y="11642"/>
                  <a:pt x="5959" y="11621"/>
                  <a:pt x="5932" y="11621"/>
                </a:cubicBezTo>
                <a:close/>
                <a:moveTo>
                  <a:pt x="3586" y="11626"/>
                </a:moveTo>
                <a:cubicBezTo>
                  <a:pt x="3563" y="11626"/>
                  <a:pt x="3542" y="11639"/>
                  <a:pt x="3533" y="11661"/>
                </a:cubicBezTo>
                <a:cubicBezTo>
                  <a:pt x="3441" y="11895"/>
                  <a:pt x="3333" y="12130"/>
                  <a:pt x="3213" y="12358"/>
                </a:cubicBezTo>
                <a:cubicBezTo>
                  <a:pt x="3198" y="12386"/>
                  <a:pt x="3209" y="12419"/>
                  <a:pt x="3237" y="12434"/>
                </a:cubicBezTo>
                <a:cubicBezTo>
                  <a:pt x="3244" y="12438"/>
                  <a:pt x="3254" y="12440"/>
                  <a:pt x="3263" y="12440"/>
                </a:cubicBezTo>
                <a:cubicBezTo>
                  <a:pt x="3282" y="12440"/>
                  <a:pt x="3302" y="12430"/>
                  <a:pt x="3312" y="12410"/>
                </a:cubicBezTo>
                <a:cubicBezTo>
                  <a:pt x="3434" y="12178"/>
                  <a:pt x="3542" y="11940"/>
                  <a:pt x="3636" y="11702"/>
                </a:cubicBezTo>
                <a:cubicBezTo>
                  <a:pt x="3648" y="11673"/>
                  <a:pt x="3634" y="11641"/>
                  <a:pt x="3606" y="11629"/>
                </a:cubicBezTo>
                <a:cubicBezTo>
                  <a:pt x="3599" y="11627"/>
                  <a:pt x="3592" y="11626"/>
                  <a:pt x="3586" y="11626"/>
                </a:cubicBezTo>
                <a:close/>
                <a:moveTo>
                  <a:pt x="2869" y="12994"/>
                </a:moveTo>
                <a:cubicBezTo>
                  <a:pt x="2850" y="12994"/>
                  <a:pt x="2832" y="13003"/>
                  <a:pt x="2821" y="13019"/>
                </a:cubicBezTo>
                <a:cubicBezTo>
                  <a:pt x="2683" y="13230"/>
                  <a:pt x="2530" y="13438"/>
                  <a:pt x="2367" y="13639"/>
                </a:cubicBezTo>
                <a:cubicBezTo>
                  <a:pt x="2348" y="13662"/>
                  <a:pt x="2352" y="13698"/>
                  <a:pt x="2376" y="13717"/>
                </a:cubicBezTo>
                <a:cubicBezTo>
                  <a:pt x="2387" y="13725"/>
                  <a:pt x="2398" y="13730"/>
                  <a:pt x="2411" y="13730"/>
                </a:cubicBezTo>
                <a:cubicBezTo>
                  <a:pt x="2427" y="13730"/>
                  <a:pt x="2443" y="13722"/>
                  <a:pt x="2454" y="13708"/>
                </a:cubicBezTo>
                <a:cubicBezTo>
                  <a:pt x="2618" y="13505"/>
                  <a:pt x="2773" y="13294"/>
                  <a:pt x="2914" y="13080"/>
                </a:cubicBezTo>
                <a:cubicBezTo>
                  <a:pt x="2931" y="13054"/>
                  <a:pt x="2925" y="13020"/>
                  <a:pt x="2899" y="13003"/>
                </a:cubicBezTo>
                <a:cubicBezTo>
                  <a:pt x="2890" y="12997"/>
                  <a:pt x="2879" y="12994"/>
                  <a:pt x="2869" y="12994"/>
                </a:cubicBezTo>
                <a:close/>
                <a:moveTo>
                  <a:pt x="1898" y="14197"/>
                </a:moveTo>
                <a:cubicBezTo>
                  <a:pt x="1883" y="14197"/>
                  <a:pt x="1869" y="14203"/>
                  <a:pt x="1858" y="14214"/>
                </a:cubicBezTo>
                <a:cubicBezTo>
                  <a:pt x="1680" y="14396"/>
                  <a:pt x="1492" y="14575"/>
                  <a:pt x="1299" y="14742"/>
                </a:cubicBezTo>
                <a:cubicBezTo>
                  <a:pt x="1276" y="14763"/>
                  <a:pt x="1273" y="14797"/>
                  <a:pt x="1294" y="14820"/>
                </a:cubicBezTo>
                <a:cubicBezTo>
                  <a:pt x="1304" y="14833"/>
                  <a:pt x="1319" y="14840"/>
                  <a:pt x="1335" y="14840"/>
                </a:cubicBezTo>
                <a:cubicBezTo>
                  <a:pt x="1348" y="14840"/>
                  <a:pt x="1361" y="14835"/>
                  <a:pt x="1372" y="14826"/>
                </a:cubicBezTo>
                <a:cubicBezTo>
                  <a:pt x="1567" y="14656"/>
                  <a:pt x="1758" y="14476"/>
                  <a:pt x="1937" y="14292"/>
                </a:cubicBezTo>
                <a:cubicBezTo>
                  <a:pt x="1958" y="14269"/>
                  <a:pt x="1958" y="14234"/>
                  <a:pt x="1936" y="14212"/>
                </a:cubicBezTo>
                <a:cubicBezTo>
                  <a:pt x="1925" y="14202"/>
                  <a:pt x="1912" y="14197"/>
                  <a:pt x="1898" y="14197"/>
                </a:cubicBezTo>
                <a:close/>
                <a:moveTo>
                  <a:pt x="729" y="15209"/>
                </a:moveTo>
                <a:cubicBezTo>
                  <a:pt x="718" y="15209"/>
                  <a:pt x="706" y="15213"/>
                  <a:pt x="697" y="15220"/>
                </a:cubicBezTo>
                <a:cubicBezTo>
                  <a:pt x="463" y="15388"/>
                  <a:pt x="248" y="15514"/>
                  <a:pt x="41" y="15607"/>
                </a:cubicBezTo>
                <a:cubicBezTo>
                  <a:pt x="13" y="15619"/>
                  <a:pt x="0" y="15651"/>
                  <a:pt x="13" y="15680"/>
                </a:cubicBezTo>
                <a:cubicBezTo>
                  <a:pt x="22" y="15701"/>
                  <a:pt x="43" y="15712"/>
                  <a:pt x="64" y="15712"/>
                </a:cubicBezTo>
                <a:cubicBezTo>
                  <a:pt x="72" y="15712"/>
                  <a:pt x="79" y="15711"/>
                  <a:pt x="87" y="15708"/>
                </a:cubicBezTo>
                <a:cubicBezTo>
                  <a:pt x="300" y="15613"/>
                  <a:pt x="521" y="15483"/>
                  <a:pt x="762" y="15310"/>
                </a:cubicBezTo>
                <a:cubicBezTo>
                  <a:pt x="786" y="15293"/>
                  <a:pt x="792" y="15257"/>
                  <a:pt x="775" y="15233"/>
                </a:cubicBezTo>
                <a:cubicBezTo>
                  <a:pt x="764" y="15217"/>
                  <a:pt x="746" y="15209"/>
                  <a:pt x="729" y="152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9" name="Google Shape;5719;p167"/>
          <p:cNvGrpSpPr/>
          <p:nvPr/>
        </p:nvGrpSpPr>
        <p:grpSpPr>
          <a:xfrm rot="6300003">
            <a:off x="7781718" y="4528539"/>
            <a:ext cx="330831" cy="299687"/>
            <a:chOff x="1640475" y="1197075"/>
            <a:chExt cx="55475" cy="50250"/>
          </a:xfrm>
        </p:grpSpPr>
        <p:sp>
          <p:nvSpPr>
            <p:cNvPr id="5720" name="Google Shape;5720;p167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167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167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3" name="Google Shape;5723;p167"/>
          <p:cNvSpPr txBox="1"/>
          <p:nvPr>
            <p:ph idx="1" type="subTitle"/>
          </p:nvPr>
        </p:nvSpPr>
        <p:spPr>
          <a:xfrm>
            <a:off x="1168831" y="2580725"/>
            <a:ext cx="32061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5724" name="Google Shape;5724;p167"/>
          <p:cNvSpPr txBox="1"/>
          <p:nvPr>
            <p:ph idx="2" type="subTitle"/>
          </p:nvPr>
        </p:nvSpPr>
        <p:spPr>
          <a:xfrm>
            <a:off x="5028995" y="2580725"/>
            <a:ext cx="32061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9"/>
          <p:cNvSpPr/>
          <p:nvPr/>
        </p:nvSpPr>
        <p:spPr>
          <a:xfrm>
            <a:off x="4401350" y="1284750"/>
            <a:ext cx="4757000" cy="3871650"/>
          </a:xfrm>
          <a:custGeom>
            <a:rect b="b" l="l" r="r" t="t"/>
            <a:pathLst>
              <a:path extrusionOk="0" h="154866" w="190280">
                <a:moveTo>
                  <a:pt x="21425" y="239"/>
                </a:moveTo>
                <a:lnTo>
                  <a:pt x="0" y="154866"/>
                </a:lnTo>
                <a:lnTo>
                  <a:pt x="190280" y="154745"/>
                </a:lnTo>
                <a:lnTo>
                  <a:pt x="1899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678" name="Google Shape;678;p19"/>
          <p:cNvSpPr/>
          <p:nvPr/>
        </p:nvSpPr>
        <p:spPr>
          <a:xfrm>
            <a:off x="-35875" y="-45175"/>
            <a:ext cx="9180000" cy="115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9"/>
          <p:cNvSpPr/>
          <p:nvPr/>
        </p:nvSpPr>
        <p:spPr>
          <a:xfrm>
            <a:off x="-21525" y="1291925"/>
            <a:ext cx="4745550" cy="3870925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80" name="Google Shape;680;p19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9"/>
          <p:cNvSpPr txBox="1"/>
          <p:nvPr>
            <p:ph idx="1" type="subTitle"/>
          </p:nvPr>
        </p:nvSpPr>
        <p:spPr>
          <a:xfrm>
            <a:off x="1323018" y="36004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b="1" sz="2000">
                <a:latin typeface="Slackey"/>
                <a:ea typeface="Slackey"/>
                <a:cs typeface="Slackey"/>
                <a:sym typeface="Slacke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grpSp>
        <p:nvGrpSpPr>
          <p:cNvPr id="682" name="Google Shape;682;p19"/>
          <p:cNvGrpSpPr/>
          <p:nvPr/>
        </p:nvGrpSpPr>
        <p:grpSpPr>
          <a:xfrm>
            <a:off x="-35875" y="1123950"/>
            <a:ext cx="9256200" cy="4038600"/>
            <a:chOff x="-35875" y="1123950"/>
            <a:chExt cx="9256200" cy="4038600"/>
          </a:xfrm>
        </p:grpSpPr>
        <p:sp>
          <p:nvSpPr>
            <p:cNvPr id="683" name="Google Shape;683;p19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85" name="Google Shape;685;p19"/>
          <p:cNvSpPr txBox="1"/>
          <p:nvPr>
            <p:ph idx="2" type="subTitle"/>
          </p:nvPr>
        </p:nvSpPr>
        <p:spPr>
          <a:xfrm>
            <a:off x="6150254" y="1619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b="1" sz="2000">
                <a:latin typeface="Slackey"/>
                <a:ea typeface="Slackey"/>
                <a:cs typeface="Slackey"/>
                <a:sym typeface="Slacke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686" name="Google Shape;686;p19"/>
          <p:cNvSpPr txBox="1"/>
          <p:nvPr>
            <p:ph idx="3" type="subTitle"/>
          </p:nvPr>
        </p:nvSpPr>
        <p:spPr>
          <a:xfrm>
            <a:off x="1062150" y="3993350"/>
            <a:ext cx="2184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9"/>
          <p:cNvSpPr txBox="1"/>
          <p:nvPr>
            <p:ph idx="4" type="subTitle"/>
          </p:nvPr>
        </p:nvSpPr>
        <p:spPr>
          <a:xfrm>
            <a:off x="5884925" y="2012150"/>
            <a:ext cx="2184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0"/>
          <p:cNvGrpSpPr/>
          <p:nvPr/>
        </p:nvGrpSpPr>
        <p:grpSpPr>
          <a:xfrm>
            <a:off x="-18625" y="-18075"/>
            <a:ext cx="9193675" cy="5192625"/>
            <a:chOff x="-18625" y="-18075"/>
            <a:chExt cx="9193675" cy="5192625"/>
          </a:xfrm>
        </p:grpSpPr>
        <p:sp>
          <p:nvSpPr>
            <p:cNvPr id="691" name="Google Shape;691;p20"/>
            <p:cNvSpPr/>
            <p:nvPr/>
          </p:nvSpPr>
          <p:spPr>
            <a:xfrm>
              <a:off x="-18625" y="770925"/>
              <a:ext cx="9193675" cy="4403625"/>
            </a:xfrm>
            <a:custGeom>
              <a:rect b="b" l="l" r="r" t="t"/>
              <a:pathLst>
                <a:path extrusionOk="0" h="176145" w="367747">
                  <a:moveTo>
                    <a:pt x="504" y="20796"/>
                  </a:moveTo>
                  <a:lnTo>
                    <a:pt x="367415" y="0"/>
                  </a:lnTo>
                  <a:lnTo>
                    <a:pt x="367747" y="176145"/>
                  </a:lnTo>
                  <a:lnTo>
                    <a:pt x="0" y="1758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692" name="Google Shape;692;p20"/>
            <p:cNvSpPr/>
            <p:nvPr/>
          </p:nvSpPr>
          <p:spPr>
            <a:xfrm>
              <a:off x="-12050" y="-18075"/>
              <a:ext cx="9178575" cy="1228675"/>
            </a:xfrm>
            <a:custGeom>
              <a:rect b="b" l="l" r="r" t="t"/>
              <a:pathLst>
                <a:path extrusionOk="0" h="49147" w="367143">
                  <a:moveTo>
                    <a:pt x="0" y="723"/>
                  </a:moveTo>
                  <a:lnTo>
                    <a:pt x="290" y="49147"/>
                  </a:lnTo>
                  <a:lnTo>
                    <a:pt x="366902" y="26019"/>
                  </a:lnTo>
                  <a:lnTo>
                    <a:pt x="367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pic>
        <p:nvPicPr>
          <p:cNvPr id="693" name="Google Shape;693;p20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20"/>
          <p:cNvSpPr/>
          <p:nvPr/>
        </p:nvSpPr>
        <p:spPr>
          <a:xfrm>
            <a:off x="-36143" y="626375"/>
            <a:ext cx="9208925" cy="758875"/>
          </a:xfrm>
          <a:custGeom>
            <a:rect b="b" l="l" r="r" t="t"/>
            <a:pathLst>
              <a:path extrusionOk="0" h="30355" w="368357">
                <a:moveTo>
                  <a:pt x="723" y="23609"/>
                </a:moveTo>
                <a:lnTo>
                  <a:pt x="368357" y="0"/>
                </a:lnTo>
                <a:lnTo>
                  <a:pt x="368116" y="6023"/>
                </a:lnTo>
                <a:lnTo>
                  <a:pt x="0" y="303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95" name="Google Shape;695;p20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1"/>
          <p:cNvSpPr/>
          <p:nvPr/>
        </p:nvSpPr>
        <p:spPr>
          <a:xfrm>
            <a:off x="209550" y="190500"/>
            <a:ext cx="8729100" cy="4758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21"/>
          <p:cNvPicPr preferRelativeResize="0"/>
          <p:nvPr/>
        </p:nvPicPr>
        <p:blipFill rotWithShape="1">
          <a:blip r:embed="rId2">
            <a:alphaModFix/>
          </a:blip>
          <a:srcRect b="21719" l="2286" r="2429" t="24678"/>
          <a:stretch/>
        </p:blipFill>
        <p:spPr>
          <a:xfrm>
            <a:off x="209550" y="190500"/>
            <a:ext cx="8729098" cy="47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21"/>
          <p:cNvSpPr txBox="1"/>
          <p:nvPr>
            <p:ph idx="1" type="body"/>
          </p:nvPr>
        </p:nvSpPr>
        <p:spPr>
          <a:xfrm>
            <a:off x="1313202" y="1618375"/>
            <a:ext cx="3617400" cy="26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0" name="Google Shape;700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8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22"/>
          <p:cNvSpPr/>
          <p:nvPr/>
        </p:nvSpPr>
        <p:spPr>
          <a:xfrm>
            <a:off x="6380632" y="4417117"/>
            <a:ext cx="232741" cy="228554"/>
          </a:xfrm>
          <a:custGeom>
            <a:rect b="b" l="l" r="r" t="t"/>
            <a:pathLst>
              <a:path extrusionOk="0" h="8299" w="8451">
                <a:moveTo>
                  <a:pt x="2128" y="1"/>
                </a:moveTo>
                <a:lnTo>
                  <a:pt x="4620" y="1490"/>
                </a:lnTo>
                <a:lnTo>
                  <a:pt x="7356" y="548"/>
                </a:lnTo>
                <a:lnTo>
                  <a:pt x="6687" y="3344"/>
                </a:lnTo>
                <a:lnTo>
                  <a:pt x="8450" y="5654"/>
                </a:lnTo>
                <a:lnTo>
                  <a:pt x="5562" y="5928"/>
                </a:lnTo>
                <a:lnTo>
                  <a:pt x="3891" y="8299"/>
                </a:lnTo>
                <a:lnTo>
                  <a:pt x="2766" y="5624"/>
                </a:lnTo>
                <a:lnTo>
                  <a:pt x="0" y="4773"/>
                </a:lnTo>
                <a:lnTo>
                  <a:pt x="2189" y="2888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2"/>
          <p:cNvSpPr/>
          <p:nvPr/>
        </p:nvSpPr>
        <p:spPr>
          <a:xfrm>
            <a:off x="7795062" y="469035"/>
            <a:ext cx="297184" cy="292172"/>
          </a:xfrm>
          <a:custGeom>
            <a:rect b="b" l="l" r="r" t="t"/>
            <a:pathLst>
              <a:path extrusionOk="0" h="10609" w="10791">
                <a:moveTo>
                  <a:pt x="2736" y="1"/>
                </a:moveTo>
                <a:lnTo>
                  <a:pt x="5897" y="1916"/>
                </a:lnTo>
                <a:lnTo>
                  <a:pt x="9392" y="700"/>
                </a:lnTo>
                <a:lnTo>
                  <a:pt x="8572" y="4317"/>
                </a:lnTo>
                <a:lnTo>
                  <a:pt x="10791" y="7265"/>
                </a:lnTo>
                <a:lnTo>
                  <a:pt x="7113" y="7569"/>
                </a:lnTo>
                <a:lnTo>
                  <a:pt x="4985" y="10609"/>
                </a:lnTo>
                <a:lnTo>
                  <a:pt x="3556" y="7205"/>
                </a:lnTo>
                <a:lnTo>
                  <a:pt x="0" y="6110"/>
                </a:lnTo>
                <a:lnTo>
                  <a:pt x="2796" y="37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2"/>
          <p:cNvSpPr/>
          <p:nvPr/>
        </p:nvSpPr>
        <p:spPr>
          <a:xfrm>
            <a:off x="8046480" y="4474802"/>
            <a:ext cx="173393" cy="170861"/>
          </a:xfrm>
          <a:custGeom>
            <a:rect b="b" l="l" r="r" t="t"/>
            <a:pathLst>
              <a:path extrusionOk="0" h="12433" w="12615">
                <a:moveTo>
                  <a:pt x="3192" y="1"/>
                </a:moveTo>
                <a:lnTo>
                  <a:pt x="6900" y="2250"/>
                </a:lnTo>
                <a:lnTo>
                  <a:pt x="11004" y="822"/>
                </a:lnTo>
                <a:lnTo>
                  <a:pt x="10001" y="5047"/>
                </a:lnTo>
                <a:lnTo>
                  <a:pt x="12615" y="8512"/>
                </a:lnTo>
                <a:lnTo>
                  <a:pt x="8298" y="8876"/>
                </a:lnTo>
                <a:lnTo>
                  <a:pt x="5836" y="12433"/>
                </a:lnTo>
                <a:lnTo>
                  <a:pt x="4134" y="8421"/>
                </a:lnTo>
                <a:lnTo>
                  <a:pt x="0" y="7174"/>
                </a:lnTo>
                <a:lnTo>
                  <a:pt x="3253" y="4347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2"/>
          <p:cNvSpPr/>
          <p:nvPr/>
        </p:nvSpPr>
        <p:spPr>
          <a:xfrm>
            <a:off x="5714850" y="259670"/>
            <a:ext cx="287986" cy="283800"/>
          </a:xfrm>
          <a:custGeom>
            <a:rect b="b" l="l" r="r" t="t"/>
            <a:pathLst>
              <a:path extrusionOk="0" h="10305" w="10457">
                <a:moveTo>
                  <a:pt x="2645" y="0"/>
                </a:moveTo>
                <a:lnTo>
                  <a:pt x="5715" y="1854"/>
                </a:lnTo>
                <a:lnTo>
                  <a:pt x="9120" y="699"/>
                </a:lnTo>
                <a:lnTo>
                  <a:pt x="8299" y="4195"/>
                </a:lnTo>
                <a:lnTo>
                  <a:pt x="10457" y="7052"/>
                </a:lnTo>
                <a:lnTo>
                  <a:pt x="6901" y="7356"/>
                </a:lnTo>
                <a:lnTo>
                  <a:pt x="4834" y="10304"/>
                </a:lnTo>
                <a:lnTo>
                  <a:pt x="3436" y="6991"/>
                </a:lnTo>
                <a:lnTo>
                  <a:pt x="1" y="5958"/>
                </a:lnTo>
                <a:lnTo>
                  <a:pt x="2706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2"/>
          <p:cNvSpPr/>
          <p:nvPr/>
        </p:nvSpPr>
        <p:spPr>
          <a:xfrm>
            <a:off x="3583890" y="265860"/>
            <a:ext cx="120543" cy="118918"/>
          </a:xfrm>
          <a:custGeom>
            <a:rect b="b" l="l" r="r" t="t"/>
            <a:pathLst>
              <a:path extrusionOk="0" h="4318" w="4377">
                <a:moveTo>
                  <a:pt x="1094" y="1"/>
                </a:moveTo>
                <a:lnTo>
                  <a:pt x="2401" y="791"/>
                </a:lnTo>
                <a:lnTo>
                  <a:pt x="3799" y="274"/>
                </a:lnTo>
                <a:lnTo>
                  <a:pt x="3465" y="1764"/>
                </a:lnTo>
                <a:lnTo>
                  <a:pt x="4377" y="2949"/>
                </a:lnTo>
                <a:lnTo>
                  <a:pt x="2888" y="3101"/>
                </a:lnTo>
                <a:lnTo>
                  <a:pt x="2006" y="4317"/>
                </a:lnTo>
                <a:lnTo>
                  <a:pt x="1429" y="2949"/>
                </a:lnTo>
                <a:lnTo>
                  <a:pt x="0" y="2493"/>
                </a:lnTo>
                <a:lnTo>
                  <a:pt x="1125" y="1521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2"/>
          <p:cNvSpPr/>
          <p:nvPr/>
        </p:nvSpPr>
        <p:spPr>
          <a:xfrm>
            <a:off x="833479" y="265083"/>
            <a:ext cx="309742" cy="305556"/>
          </a:xfrm>
          <a:custGeom>
            <a:rect b="b" l="l" r="r" t="t"/>
            <a:pathLst>
              <a:path extrusionOk="0" h="11095" w="11247">
                <a:moveTo>
                  <a:pt x="8389" y="0"/>
                </a:moveTo>
                <a:lnTo>
                  <a:pt x="5107" y="2006"/>
                </a:lnTo>
                <a:lnTo>
                  <a:pt x="1459" y="730"/>
                </a:lnTo>
                <a:lnTo>
                  <a:pt x="2310" y="4499"/>
                </a:lnTo>
                <a:lnTo>
                  <a:pt x="0" y="7599"/>
                </a:lnTo>
                <a:lnTo>
                  <a:pt x="3830" y="7903"/>
                </a:lnTo>
                <a:lnTo>
                  <a:pt x="6049" y="11095"/>
                </a:lnTo>
                <a:lnTo>
                  <a:pt x="7538" y="7538"/>
                </a:lnTo>
                <a:lnTo>
                  <a:pt x="11247" y="6414"/>
                </a:lnTo>
                <a:lnTo>
                  <a:pt x="8329" y="3861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2"/>
          <p:cNvSpPr txBox="1"/>
          <p:nvPr>
            <p:ph type="title"/>
          </p:nvPr>
        </p:nvSpPr>
        <p:spPr>
          <a:xfrm>
            <a:off x="2152625" y="1673875"/>
            <a:ext cx="5010300" cy="175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11" name="Google Shape;711;p22"/>
          <p:cNvSpPr/>
          <p:nvPr/>
        </p:nvSpPr>
        <p:spPr>
          <a:xfrm>
            <a:off x="526713" y="2486580"/>
            <a:ext cx="288812" cy="282974"/>
          </a:xfrm>
          <a:custGeom>
            <a:rect b="b" l="l" r="r" t="t"/>
            <a:pathLst>
              <a:path extrusionOk="0" h="10275" w="10487">
                <a:moveTo>
                  <a:pt x="7842" y="0"/>
                </a:moveTo>
                <a:lnTo>
                  <a:pt x="4772" y="1855"/>
                </a:lnTo>
                <a:lnTo>
                  <a:pt x="1368" y="669"/>
                </a:lnTo>
                <a:lnTo>
                  <a:pt x="2189" y="4165"/>
                </a:lnTo>
                <a:lnTo>
                  <a:pt x="0" y="7022"/>
                </a:lnTo>
                <a:lnTo>
                  <a:pt x="3587" y="7326"/>
                </a:lnTo>
                <a:lnTo>
                  <a:pt x="5654" y="10274"/>
                </a:lnTo>
                <a:lnTo>
                  <a:pt x="7052" y="6991"/>
                </a:lnTo>
                <a:lnTo>
                  <a:pt x="10487" y="5928"/>
                </a:lnTo>
                <a:lnTo>
                  <a:pt x="7782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1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23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23"/>
          <p:cNvSpPr txBox="1"/>
          <p:nvPr>
            <p:ph type="title"/>
          </p:nvPr>
        </p:nvSpPr>
        <p:spPr>
          <a:xfrm>
            <a:off x="2370900" y="1914747"/>
            <a:ext cx="44022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6" name="Google Shape;716;p23"/>
          <p:cNvSpPr txBox="1"/>
          <p:nvPr>
            <p:ph idx="1" type="subTitle"/>
          </p:nvPr>
        </p:nvSpPr>
        <p:spPr>
          <a:xfrm>
            <a:off x="3078364" y="2457450"/>
            <a:ext cx="2988000" cy="12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23"/>
          <p:cNvSpPr/>
          <p:nvPr/>
        </p:nvSpPr>
        <p:spPr>
          <a:xfrm>
            <a:off x="7508932" y="4579717"/>
            <a:ext cx="232741" cy="228554"/>
          </a:xfrm>
          <a:custGeom>
            <a:rect b="b" l="l" r="r" t="t"/>
            <a:pathLst>
              <a:path extrusionOk="0" h="8299" w="8451">
                <a:moveTo>
                  <a:pt x="2128" y="1"/>
                </a:moveTo>
                <a:lnTo>
                  <a:pt x="4620" y="1490"/>
                </a:lnTo>
                <a:lnTo>
                  <a:pt x="7356" y="548"/>
                </a:lnTo>
                <a:lnTo>
                  <a:pt x="6687" y="3344"/>
                </a:lnTo>
                <a:lnTo>
                  <a:pt x="8450" y="5654"/>
                </a:lnTo>
                <a:lnTo>
                  <a:pt x="5562" y="5928"/>
                </a:lnTo>
                <a:lnTo>
                  <a:pt x="3891" y="8299"/>
                </a:lnTo>
                <a:lnTo>
                  <a:pt x="2766" y="5624"/>
                </a:lnTo>
                <a:lnTo>
                  <a:pt x="0" y="4773"/>
                </a:lnTo>
                <a:lnTo>
                  <a:pt x="2189" y="2888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3"/>
          <p:cNvSpPr/>
          <p:nvPr/>
        </p:nvSpPr>
        <p:spPr>
          <a:xfrm>
            <a:off x="424413" y="1727205"/>
            <a:ext cx="288812" cy="282974"/>
          </a:xfrm>
          <a:custGeom>
            <a:rect b="b" l="l" r="r" t="t"/>
            <a:pathLst>
              <a:path extrusionOk="0" h="10275" w="10487">
                <a:moveTo>
                  <a:pt x="7842" y="0"/>
                </a:moveTo>
                <a:lnTo>
                  <a:pt x="4772" y="1855"/>
                </a:lnTo>
                <a:lnTo>
                  <a:pt x="1368" y="669"/>
                </a:lnTo>
                <a:lnTo>
                  <a:pt x="2189" y="4165"/>
                </a:lnTo>
                <a:lnTo>
                  <a:pt x="0" y="7022"/>
                </a:lnTo>
                <a:lnTo>
                  <a:pt x="3587" y="7326"/>
                </a:lnTo>
                <a:lnTo>
                  <a:pt x="5654" y="10274"/>
                </a:lnTo>
                <a:lnTo>
                  <a:pt x="7052" y="6991"/>
                </a:lnTo>
                <a:lnTo>
                  <a:pt x="10487" y="5928"/>
                </a:lnTo>
                <a:lnTo>
                  <a:pt x="7782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3"/>
          <p:cNvSpPr/>
          <p:nvPr/>
        </p:nvSpPr>
        <p:spPr>
          <a:xfrm>
            <a:off x="4641860" y="4604004"/>
            <a:ext cx="347417" cy="342405"/>
          </a:xfrm>
          <a:custGeom>
            <a:rect b="b" l="l" r="r" t="t"/>
            <a:pathLst>
              <a:path extrusionOk="0" h="12433" w="12615">
                <a:moveTo>
                  <a:pt x="3192" y="1"/>
                </a:moveTo>
                <a:lnTo>
                  <a:pt x="6900" y="2250"/>
                </a:lnTo>
                <a:lnTo>
                  <a:pt x="11004" y="822"/>
                </a:lnTo>
                <a:lnTo>
                  <a:pt x="10001" y="5047"/>
                </a:lnTo>
                <a:lnTo>
                  <a:pt x="12615" y="8512"/>
                </a:lnTo>
                <a:lnTo>
                  <a:pt x="8298" y="8876"/>
                </a:lnTo>
                <a:lnTo>
                  <a:pt x="5836" y="12433"/>
                </a:lnTo>
                <a:lnTo>
                  <a:pt x="4134" y="8421"/>
                </a:lnTo>
                <a:lnTo>
                  <a:pt x="0" y="7174"/>
                </a:lnTo>
                <a:lnTo>
                  <a:pt x="3253" y="4347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3"/>
          <p:cNvSpPr/>
          <p:nvPr/>
        </p:nvSpPr>
        <p:spPr>
          <a:xfrm>
            <a:off x="5410050" y="259670"/>
            <a:ext cx="287986" cy="283800"/>
          </a:xfrm>
          <a:custGeom>
            <a:rect b="b" l="l" r="r" t="t"/>
            <a:pathLst>
              <a:path extrusionOk="0" h="10305" w="10457">
                <a:moveTo>
                  <a:pt x="2645" y="0"/>
                </a:moveTo>
                <a:lnTo>
                  <a:pt x="5715" y="1854"/>
                </a:lnTo>
                <a:lnTo>
                  <a:pt x="9120" y="699"/>
                </a:lnTo>
                <a:lnTo>
                  <a:pt x="8299" y="4195"/>
                </a:lnTo>
                <a:lnTo>
                  <a:pt x="10457" y="7052"/>
                </a:lnTo>
                <a:lnTo>
                  <a:pt x="6901" y="7356"/>
                </a:lnTo>
                <a:lnTo>
                  <a:pt x="4834" y="10304"/>
                </a:lnTo>
                <a:lnTo>
                  <a:pt x="3436" y="6991"/>
                </a:lnTo>
                <a:lnTo>
                  <a:pt x="1" y="5958"/>
                </a:lnTo>
                <a:lnTo>
                  <a:pt x="2706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3"/>
          <p:cNvSpPr/>
          <p:nvPr/>
        </p:nvSpPr>
        <p:spPr>
          <a:xfrm>
            <a:off x="1576429" y="455158"/>
            <a:ext cx="309742" cy="305556"/>
          </a:xfrm>
          <a:custGeom>
            <a:rect b="b" l="l" r="r" t="t"/>
            <a:pathLst>
              <a:path extrusionOk="0" h="11095" w="11247">
                <a:moveTo>
                  <a:pt x="8389" y="0"/>
                </a:moveTo>
                <a:lnTo>
                  <a:pt x="5107" y="2006"/>
                </a:lnTo>
                <a:lnTo>
                  <a:pt x="1459" y="730"/>
                </a:lnTo>
                <a:lnTo>
                  <a:pt x="2310" y="4499"/>
                </a:lnTo>
                <a:lnTo>
                  <a:pt x="0" y="7599"/>
                </a:lnTo>
                <a:lnTo>
                  <a:pt x="3830" y="7903"/>
                </a:lnTo>
                <a:lnTo>
                  <a:pt x="6049" y="11095"/>
                </a:lnTo>
                <a:lnTo>
                  <a:pt x="7538" y="7538"/>
                </a:lnTo>
                <a:lnTo>
                  <a:pt x="11247" y="6414"/>
                </a:lnTo>
                <a:lnTo>
                  <a:pt x="8329" y="3861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24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6423" y="16340"/>
            <a:ext cx="91440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24"/>
          <p:cNvSpPr txBox="1"/>
          <p:nvPr>
            <p:ph type="title"/>
          </p:nvPr>
        </p:nvSpPr>
        <p:spPr>
          <a:xfrm>
            <a:off x="2119261" y="3807625"/>
            <a:ext cx="4891800" cy="97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725" name="Google Shape;725;p2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5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25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25"/>
          <p:cNvGrpSpPr/>
          <p:nvPr/>
        </p:nvGrpSpPr>
        <p:grpSpPr>
          <a:xfrm>
            <a:off x="200000" y="160800"/>
            <a:ext cx="8700550" cy="4802950"/>
            <a:chOff x="200000" y="160800"/>
            <a:chExt cx="8700550" cy="4802950"/>
          </a:xfrm>
        </p:grpSpPr>
        <p:sp>
          <p:nvSpPr>
            <p:cNvPr id="729" name="Google Shape;729;p25"/>
            <p:cNvSpPr/>
            <p:nvPr/>
          </p:nvSpPr>
          <p:spPr>
            <a:xfrm>
              <a:off x="6965100" y="4701938"/>
              <a:ext cx="211275" cy="207475"/>
            </a:xfrm>
            <a:custGeom>
              <a:rect b="b" l="l" r="r" t="t"/>
              <a:pathLst>
                <a:path extrusionOk="0" h="8299" w="8451">
                  <a:moveTo>
                    <a:pt x="2128" y="1"/>
                  </a:moveTo>
                  <a:lnTo>
                    <a:pt x="4620" y="1490"/>
                  </a:lnTo>
                  <a:lnTo>
                    <a:pt x="7356" y="548"/>
                  </a:lnTo>
                  <a:lnTo>
                    <a:pt x="6687" y="3344"/>
                  </a:lnTo>
                  <a:lnTo>
                    <a:pt x="8450" y="5654"/>
                  </a:lnTo>
                  <a:lnTo>
                    <a:pt x="5562" y="5928"/>
                  </a:lnTo>
                  <a:lnTo>
                    <a:pt x="3891" y="8299"/>
                  </a:lnTo>
                  <a:lnTo>
                    <a:pt x="2766" y="5624"/>
                  </a:lnTo>
                  <a:lnTo>
                    <a:pt x="0" y="4773"/>
                  </a:lnTo>
                  <a:lnTo>
                    <a:pt x="2189" y="288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4459763" y="4755500"/>
              <a:ext cx="211275" cy="208250"/>
            </a:xfrm>
            <a:custGeom>
              <a:rect b="b" l="l" r="r" t="t"/>
              <a:pathLst>
                <a:path extrusionOk="0" h="8330" w="8451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288150" y="539500"/>
              <a:ext cx="262175" cy="256875"/>
            </a:xfrm>
            <a:custGeom>
              <a:rect b="b" l="l" r="r" t="t"/>
              <a:pathLst>
                <a:path extrusionOk="0" h="10275" w="10487">
                  <a:moveTo>
                    <a:pt x="7842" y="0"/>
                  </a:moveTo>
                  <a:lnTo>
                    <a:pt x="4772" y="1855"/>
                  </a:lnTo>
                  <a:lnTo>
                    <a:pt x="1368" y="669"/>
                  </a:lnTo>
                  <a:lnTo>
                    <a:pt x="2189" y="4165"/>
                  </a:lnTo>
                  <a:lnTo>
                    <a:pt x="0" y="7022"/>
                  </a:lnTo>
                  <a:lnTo>
                    <a:pt x="3587" y="7326"/>
                  </a:lnTo>
                  <a:lnTo>
                    <a:pt x="5654" y="10274"/>
                  </a:lnTo>
                  <a:lnTo>
                    <a:pt x="7052" y="6991"/>
                  </a:lnTo>
                  <a:lnTo>
                    <a:pt x="10487" y="5928"/>
                  </a:lnTo>
                  <a:lnTo>
                    <a:pt x="7782" y="35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8630775" y="2372250"/>
              <a:ext cx="269775" cy="265225"/>
            </a:xfrm>
            <a:custGeom>
              <a:rect b="b" l="l" r="r" t="t"/>
              <a:pathLst>
                <a:path extrusionOk="0" h="10609" w="10791">
                  <a:moveTo>
                    <a:pt x="2736" y="1"/>
                  </a:moveTo>
                  <a:lnTo>
                    <a:pt x="5897" y="1916"/>
                  </a:lnTo>
                  <a:lnTo>
                    <a:pt x="9392" y="700"/>
                  </a:lnTo>
                  <a:lnTo>
                    <a:pt x="8572" y="4317"/>
                  </a:lnTo>
                  <a:lnTo>
                    <a:pt x="10791" y="7265"/>
                  </a:lnTo>
                  <a:lnTo>
                    <a:pt x="7113" y="7569"/>
                  </a:lnTo>
                  <a:lnTo>
                    <a:pt x="4985" y="10609"/>
                  </a:lnTo>
                  <a:lnTo>
                    <a:pt x="3556" y="7205"/>
                  </a:lnTo>
                  <a:lnTo>
                    <a:pt x="0" y="6110"/>
                  </a:lnTo>
                  <a:lnTo>
                    <a:pt x="2796" y="37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8273088" y="303463"/>
              <a:ext cx="315375" cy="310825"/>
            </a:xfrm>
            <a:custGeom>
              <a:rect b="b" l="l" r="r" t="t"/>
              <a:pathLst>
                <a:path extrusionOk="0" h="12433" w="12615">
                  <a:moveTo>
                    <a:pt x="3192" y="1"/>
                  </a:moveTo>
                  <a:lnTo>
                    <a:pt x="6900" y="2250"/>
                  </a:lnTo>
                  <a:lnTo>
                    <a:pt x="11004" y="822"/>
                  </a:lnTo>
                  <a:lnTo>
                    <a:pt x="10001" y="5047"/>
                  </a:lnTo>
                  <a:lnTo>
                    <a:pt x="12615" y="8512"/>
                  </a:lnTo>
                  <a:lnTo>
                    <a:pt x="8298" y="8876"/>
                  </a:lnTo>
                  <a:lnTo>
                    <a:pt x="5836" y="12433"/>
                  </a:lnTo>
                  <a:lnTo>
                    <a:pt x="4134" y="8421"/>
                  </a:lnTo>
                  <a:lnTo>
                    <a:pt x="0" y="7174"/>
                  </a:lnTo>
                  <a:lnTo>
                    <a:pt x="3253" y="43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200000" y="2787425"/>
              <a:ext cx="350325" cy="344250"/>
            </a:xfrm>
            <a:custGeom>
              <a:rect b="b" l="l" r="r" t="t"/>
              <a:pathLst>
                <a:path extrusionOk="0" h="13770" w="14013">
                  <a:moveTo>
                    <a:pt x="10487" y="0"/>
                  </a:moveTo>
                  <a:lnTo>
                    <a:pt x="6353" y="2462"/>
                  </a:lnTo>
                  <a:lnTo>
                    <a:pt x="1824" y="912"/>
                  </a:lnTo>
                  <a:lnTo>
                    <a:pt x="2918" y="5593"/>
                  </a:lnTo>
                  <a:lnTo>
                    <a:pt x="0" y="9423"/>
                  </a:lnTo>
                  <a:lnTo>
                    <a:pt x="4803" y="9818"/>
                  </a:lnTo>
                  <a:lnTo>
                    <a:pt x="7538" y="13769"/>
                  </a:lnTo>
                  <a:lnTo>
                    <a:pt x="9423" y="9331"/>
                  </a:lnTo>
                  <a:lnTo>
                    <a:pt x="14013" y="7933"/>
                  </a:lnTo>
                  <a:lnTo>
                    <a:pt x="10396" y="48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2368025" y="4644250"/>
              <a:ext cx="261425" cy="257625"/>
            </a:xfrm>
            <a:custGeom>
              <a:rect b="b" l="l" r="r" t="t"/>
              <a:pathLst>
                <a:path extrusionOk="0" h="10305" w="10457">
                  <a:moveTo>
                    <a:pt x="2645" y="0"/>
                  </a:moveTo>
                  <a:lnTo>
                    <a:pt x="5715" y="1854"/>
                  </a:lnTo>
                  <a:lnTo>
                    <a:pt x="9120" y="699"/>
                  </a:lnTo>
                  <a:lnTo>
                    <a:pt x="8299" y="4195"/>
                  </a:lnTo>
                  <a:lnTo>
                    <a:pt x="10457" y="7052"/>
                  </a:lnTo>
                  <a:lnTo>
                    <a:pt x="6901" y="7356"/>
                  </a:lnTo>
                  <a:lnTo>
                    <a:pt x="4834" y="10304"/>
                  </a:lnTo>
                  <a:lnTo>
                    <a:pt x="3436" y="6991"/>
                  </a:lnTo>
                  <a:lnTo>
                    <a:pt x="1" y="5958"/>
                  </a:lnTo>
                  <a:lnTo>
                    <a:pt x="2706" y="35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5916350" y="4751713"/>
              <a:ext cx="109425" cy="107950"/>
            </a:xfrm>
            <a:custGeom>
              <a:rect b="b" l="l" r="r" t="t"/>
              <a:pathLst>
                <a:path extrusionOk="0" h="4318" w="4377">
                  <a:moveTo>
                    <a:pt x="1094" y="1"/>
                  </a:moveTo>
                  <a:lnTo>
                    <a:pt x="2401" y="791"/>
                  </a:lnTo>
                  <a:lnTo>
                    <a:pt x="3799" y="274"/>
                  </a:lnTo>
                  <a:lnTo>
                    <a:pt x="3465" y="1764"/>
                  </a:lnTo>
                  <a:lnTo>
                    <a:pt x="4377" y="2949"/>
                  </a:lnTo>
                  <a:lnTo>
                    <a:pt x="2888" y="3101"/>
                  </a:lnTo>
                  <a:lnTo>
                    <a:pt x="2006" y="4317"/>
                  </a:lnTo>
                  <a:lnTo>
                    <a:pt x="1429" y="2949"/>
                  </a:lnTo>
                  <a:lnTo>
                    <a:pt x="0" y="2493"/>
                  </a:lnTo>
                  <a:lnTo>
                    <a:pt x="1125" y="15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3742075" y="160800"/>
              <a:ext cx="281175" cy="277375"/>
            </a:xfrm>
            <a:custGeom>
              <a:rect b="b" l="l" r="r" t="t"/>
              <a:pathLst>
                <a:path extrusionOk="0" h="11095" w="11247">
                  <a:moveTo>
                    <a:pt x="8389" y="0"/>
                  </a:moveTo>
                  <a:lnTo>
                    <a:pt x="5107" y="2006"/>
                  </a:lnTo>
                  <a:lnTo>
                    <a:pt x="1459" y="730"/>
                  </a:lnTo>
                  <a:lnTo>
                    <a:pt x="2310" y="4499"/>
                  </a:lnTo>
                  <a:lnTo>
                    <a:pt x="0" y="7599"/>
                  </a:lnTo>
                  <a:lnTo>
                    <a:pt x="3830" y="7903"/>
                  </a:lnTo>
                  <a:lnTo>
                    <a:pt x="6049" y="11095"/>
                  </a:lnTo>
                  <a:lnTo>
                    <a:pt x="7538" y="7538"/>
                  </a:lnTo>
                  <a:lnTo>
                    <a:pt x="11247" y="6414"/>
                  </a:lnTo>
                  <a:lnTo>
                    <a:pt x="8329" y="38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8" name="Google Shape;738;p25"/>
          <p:cNvPicPr preferRelativeResize="0"/>
          <p:nvPr/>
        </p:nvPicPr>
        <p:blipFill rotWithShape="1">
          <a:blip r:embed="rId3">
            <a:alphaModFix/>
          </a:blip>
          <a:srcRect b="19418" l="0" r="0" t="22319"/>
          <a:stretch/>
        </p:blipFill>
        <p:spPr>
          <a:xfrm>
            <a:off x="0" y="-19050"/>
            <a:ext cx="9197850" cy="5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5"/>
          <p:cNvSpPr txBox="1"/>
          <p:nvPr>
            <p:ph hasCustomPrompt="1" type="title"/>
          </p:nvPr>
        </p:nvSpPr>
        <p:spPr>
          <a:xfrm>
            <a:off x="1284000" y="1819275"/>
            <a:ext cx="65760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0" name="Google Shape;740;p25"/>
          <p:cNvSpPr txBox="1"/>
          <p:nvPr>
            <p:ph idx="1" type="subTitle"/>
          </p:nvPr>
        </p:nvSpPr>
        <p:spPr>
          <a:xfrm>
            <a:off x="1283975" y="2799175"/>
            <a:ext cx="6576000" cy="468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bg>
      <p:bgPr>
        <a:solidFill>
          <a:schemeClr val="lt1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7"/>
          <p:cNvGrpSpPr/>
          <p:nvPr/>
        </p:nvGrpSpPr>
        <p:grpSpPr>
          <a:xfrm>
            <a:off x="-19050" y="-19050"/>
            <a:ext cx="9197850" cy="5172075"/>
            <a:chOff x="-19050" y="-19050"/>
            <a:chExt cx="9197850" cy="5172075"/>
          </a:xfrm>
        </p:grpSpPr>
        <p:sp>
          <p:nvSpPr>
            <p:cNvPr id="744" name="Google Shape;744;p27"/>
            <p:cNvSpPr/>
            <p:nvPr/>
          </p:nvSpPr>
          <p:spPr>
            <a:xfrm>
              <a:off x="3754050" y="-12050"/>
              <a:ext cx="5414800" cy="2481400"/>
            </a:xfrm>
            <a:custGeom>
              <a:rect b="b" l="l" r="r" t="t"/>
              <a:pathLst>
                <a:path extrusionOk="0" h="99256" w="216592">
                  <a:moveTo>
                    <a:pt x="216592" y="234"/>
                  </a:moveTo>
                  <a:lnTo>
                    <a:pt x="44087" y="0"/>
                  </a:lnTo>
                  <a:lnTo>
                    <a:pt x="0" y="99256"/>
                  </a:lnTo>
                  <a:lnTo>
                    <a:pt x="215785" y="99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745" name="Google Shape;745;p27"/>
            <p:cNvSpPr/>
            <p:nvPr/>
          </p:nvSpPr>
          <p:spPr>
            <a:xfrm>
              <a:off x="-19050" y="-19050"/>
              <a:ext cx="4714875" cy="5172075"/>
            </a:xfrm>
            <a:custGeom>
              <a:rect b="b" l="l" r="r" t="t"/>
              <a:pathLst>
                <a:path extrusionOk="0" h="206883" w="188595">
                  <a:moveTo>
                    <a:pt x="381" y="0"/>
                  </a:moveTo>
                  <a:lnTo>
                    <a:pt x="188595" y="381"/>
                  </a:lnTo>
                  <a:lnTo>
                    <a:pt x="96774" y="206502"/>
                  </a:lnTo>
                  <a:lnTo>
                    <a:pt x="0" y="2068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46" name="Google Shape;746;p27"/>
            <p:cNvSpPr/>
            <p:nvPr/>
          </p:nvSpPr>
          <p:spPr>
            <a:xfrm>
              <a:off x="2561525" y="2595575"/>
              <a:ext cx="6617275" cy="2547850"/>
            </a:xfrm>
            <a:custGeom>
              <a:rect b="b" l="l" r="r" t="t"/>
              <a:pathLst>
                <a:path extrusionOk="0" h="101914" w="264691">
                  <a:moveTo>
                    <a:pt x="263871" y="190"/>
                  </a:moveTo>
                  <a:lnTo>
                    <a:pt x="44605" y="0"/>
                  </a:lnTo>
                  <a:lnTo>
                    <a:pt x="0" y="101914"/>
                  </a:lnTo>
                  <a:lnTo>
                    <a:pt x="264691" y="1019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747" name="Google Shape;747;p27"/>
          <p:cNvPicPr preferRelativeResize="0"/>
          <p:nvPr/>
        </p:nvPicPr>
        <p:blipFill rotWithShape="1">
          <a:blip r:embed="rId2">
            <a:alphaModFix/>
          </a:blip>
          <a:srcRect b="19418" l="0" r="0" t="22319"/>
          <a:stretch/>
        </p:blipFill>
        <p:spPr>
          <a:xfrm>
            <a:off x="0" y="-19050"/>
            <a:ext cx="8967798" cy="5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27"/>
          <p:cNvSpPr txBox="1"/>
          <p:nvPr>
            <p:ph type="title"/>
          </p:nvPr>
        </p:nvSpPr>
        <p:spPr>
          <a:xfrm>
            <a:off x="4257600" y="1407900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9" name="Google Shape;749;p27"/>
          <p:cNvSpPr txBox="1"/>
          <p:nvPr>
            <p:ph idx="1" type="subTitle"/>
          </p:nvPr>
        </p:nvSpPr>
        <p:spPr>
          <a:xfrm>
            <a:off x="4257612" y="175138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27"/>
          <p:cNvSpPr txBox="1"/>
          <p:nvPr>
            <p:ph idx="2" type="title"/>
          </p:nvPr>
        </p:nvSpPr>
        <p:spPr>
          <a:xfrm>
            <a:off x="6348769" y="1407900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1" name="Google Shape;751;p27"/>
          <p:cNvSpPr txBox="1"/>
          <p:nvPr>
            <p:ph idx="3" type="subTitle"/>
          </p:nvPr>
        </p:nvSpPr>
        <p:spPr>
          <a:xfrm>
            <a:off x="6348763" y="175138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7"/>
          <p:cNvSpPr txBox="1"/>
          <p:nvPr>
            <p:ph idx="4" type="title"/>
          </p:nvPr>
        </p:nvSpPr>
        <p:spPr>
          <a:xfrm>
            <a:off x="4257600" y="3687521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3" name="Google Shape;753;p27"/>
          <p:cNvSpPr txBox="1"/>
          <p:nvPr>
            <p:ph idx="5" type="subTitle"/>
          </p:nvPr>
        </p:nvSpPr>
        <p:spPr>
          <a:xfrm>
            <a:off x="4257612" y="403103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27"/>
          <p:cNvSpPr txBox="1"/>
          <p:nvPr>
            <p:ph idx="6" type="title"/>
          </p:nvPr>
        </p:nvSpPr>
        <p:spPr>
          <a:xfrm>
            <a:off x="6356113" y="3687521"/>
            <a:ext cx="20712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5" name="Google Shape;755;p27"/>
          <p:cNvSpPr txBox="1"/>
          <p:nvPr>
            <p:ph idx="7" type="subTitle"/>
          </p:nvPr>
        </p:nvSpPr>
        <p:spPr>
          <a:xfrm>
            <a:off x="6348763" y="403103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27"/>
          <p:cNvSpPr txBox="1"/>
          <p:nvPr>
            <p:ph hasCustomPrompt="1" idx="8" type="title"/>
          </p:nvPr>
        </p:nvSpPr>
        <p:spPr>
          <a:xfrm>
            <a:off x="4904412" y="80450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7" name="Google Shape;757;p27"/>
          <p:cNvSpPr txBox="1"/>
          <p:nvPr>
            <p:ph hasCustomPrompt="1" idx="9" type="title"/>
          </p:nvPr>
        </p:nvSpPr>
        <p:spPr>
          <a:xfrm>
            <a:off x="4904412" y="306712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8" name="Google Shape;758;p27"/>
          <p:cNvSpPr txBox="1"/>
          <p:nvPr>
            <p:ph hasCustomPrompt="1" idx="13" type="title"/>
          </p:nvPr>
        </p:nvSpPr>
        <p:spPr>
          <a:xfrm>
            <a:off x="6995563" y="80450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9" name="Google Shape;759;p27"/>
          <p:cNvSpPr txBox="1"/>
          <p:nvPr>
            <p:ph hasCustomPrompt="1" idx="14" type="title"/>
          </p:nvPr>
        </p:nvSpPr>
        <p:spPr>
          <a:xfrm>
            <a:off x="6995563" y="306712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0" name="Google Shape;760;p27"/>
          <p:cNvSpPr txBox="1"/>
          <p:nvPr>
            <p:ph idx="15" type="title"/>
          </p:nvPr>
        </p:nvSpPr>
        <p:spPr>
          <a:xfrm>
            <a:off x="939075" y="2033550"/>
            <a:ext cx="2632800" cy="107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61" name="Google Shape;761;p27"/>
          <p:cNvGrpSpPr/>
          <p:nvPr/>
        </p:nvGrpSpPr>
        <p:grpSpPr>
          <a:xfrm>
            <a:off x="2381250" y="-66675"/>
            <a:ext cx="6797550" cy="5262575"/>
            <a:chOff x="2381250" y="-66675"/>
            <a:chExt cx="6797550" cy="5262575"/>
          </a:xfrm>
        </p:grpSpPr>
        <p:sp>
          <p:nvSpPr>
            <p:cNvPr id="762" name="Google Shape;762;p27"/>
            <p:cNvSpPr/>
            <p:nvPr/>
          </p:nvSpPr>
          <p:spPr>
            <a:xfrm>
              <a:off x="3657600" y="2466975"/>
              <a:ext cx="5521200" cy="12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2381250" y="-66675"/>
              <a:ext cx="2495550" cy="5262575"/>
            </a:xfrm>
            <a:custGeom>
              <a:rect b="b" l="l" r="r" t="t"/>
              <a:pathLst>
                <a:path extrusionOk="0" h="210503" w="99822">
                  <a:moveTo>
                    <a:pt x="93345" y="572"/>
                  </a:moveTo>
                  <a:lnTo>
                    <a:pt x="0" y="209931"/>
                  </a:lnTo>
                  <a:lnTo>
                    <a:pt x="6668" y="210503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8"/>
          <p:cNvSpPr/>
          <p:nvPr/>
        </p:nvSpPr>
        <p:spPr>
          <a:xfrm flipH="1">
            <a:off x="4430528" y="1271425"/>
            <a:ext cx="4775447" cy="3891441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6" name="Google Shape;766;p28"/>
          <p:cNvSpPr/>
          <p:nvPr/>
        </p:nvSpPr>
        <p:spPr>
          <a:xfrm flipH="1">
            <a:off x="-35875" y="0"/>
            <a:ext cx="9256200" cy="113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28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28"/>
          <p:cNvGrpSpPr/>
          <p:nvPr/>
        </p:nvGrpSpPr>
        <p:grpSpPr>
          <a:xfrm flipH="1">
            <a:off x="-35875" y="1123950"/>
            <a:ext cx="9256200" cy="4038600"/>
            <a:chOff x="-35875" y="1123950"/>
            <a:chExt cx="9256200" cy="4038600"/>
          </a:xfrm>
        </p:grpSpPr>
        <p:sp>
          <p:nvSpPr>
            <p:cNvPr id="769" name="Google Shape;769;p28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771" name="Google Shape;771;p28"/>
          <p:cNvSpPr txBox="1"/>
          <p:nvPr>
            <p:ph idx="1" type="subTitle"/>
          </p:nvPr>
        </p:nvSpPr>
        <p:spPr>
          <a:xfrm>
            <a:off x="944400" y="2222825"/>
            <a:ext cx="25875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9"/>
          <p:cNvSpPr/>
          <p:nvPr/>
        </p:nvSpPr>
        <p:spPr>
          <a:xfrm>
            <a:off x="-19275" y="-6425"/>
            <a:ext cx="8469775" cy="5149925"/>
          </a:xfrm>
          <a:custGeom>
            <a:rect b="b" l="l" r="r" t="t"/>
            <a:pathLst>
              <a:path extrusionOk="0" h="205997" w="338791">
                <a:moveTo>
                  <a:pt x="514" y="0"/>
                </a:moveTo>
                <a:lnTo>
                  <a:pt x="338791" y="0"/>
                </a:lnTo>
                <a:lnTo>
                  <a:pt x="301547" y="205997"/>
                </a:lnTo>
                <a:lnTo>
                  <a:pt x="0" y="2059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775" name="Google Shape;775;p29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29"/>
          <p:cNvSpPr txBox="1"/>
          <p:nvPr>
            <p:ph idx="1" type="body"/>
          </p:nvPr>
        </p:nvSpPr>
        <p:spPr>
          <a:xfrm>
            <a:off x="911675" y="1550943"/>
            <a:ext cx="3660300" cy="20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7" name="Google Shape;777;p2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8" name="Google Shape;778;p29"/>
          <p:cNvSpPr/>
          <p:nvPr/>
        </p:nvSpPr>
        <p:spPr>
          <a:xfrm>
            <a:off x="7506550" y="-12850"/>
            <a:ext cx="1130175" cy="5169200"/>
          </a:xfrm>
          <a:custGeom>
            <a:rect b="b" l="l" r="r" t="t"/>
            <a:pathLst>
              <a:path extrusionOk="0" h="206768" w="45207">
                <a:moveTo>
                  <a:pt x="37758" y="0"/>
                </a:moveTo>
                <a:lnTo>
                  <a:pt x="45207" y="0"/>
                </a:lnTo>
                <a:lnTo>
                  <a:pt x="8220" y="206511"/>
                </a:lnTo>
                <a:lnTo>
                  <a:pt x="0" y="2067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">
    <p:bg>
      <p:bgPr>
        <a:solidFill>
          <a:schemeClr val="lt1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0"/>
          <p:cNvSpPr/>
          <p:nvPr/>
        </p:nvSpPr>
        <p:spPr>
          <a:xfrm flipH="1">
            <a:off x="4661900" y="194700"/>
            <a:ext cx="4273800" cy="475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0"/>
          <p:cNvSpPr/>
          <p:nvPr/>
        </p:nvSpPr>
        <p:spPr>
          <a:xfrm flipH="1">
            <a:off x="205500" y="194700"/>
            <a:ext cx="4273800" cy="4754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30"/>
          <p:cNvPicPr preferRelativeResize="0"/>
          <p:nvPr/>
        </p:nvPicPr>
        <p:blipFill rotWithShape="1">
          <a:blip r:embed="rId2">
            <a:alphaModFix/>
          </a:blip>
          <a:srcRect b="1545" l="0" r="5908" t="0"/>
          <a:stretch/>
        </p:blipFill>
        <p:spPr>
          <a:xfrm flipH="1">
            <a:off x="4659975" y="194700"/>
            <a:ext cx="4273800" cy="47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0"/>
          <p:cNvPicPr preferRelativeResize="0"/>
          <p:nvPr/>
        </p:nvPicPr>
        <p:blipFill rotWithShape="1">
          <a:blip r:embed="rId3">
            <a:alphaModFix/>
          </a:blip>
          <a:srcRect b="12457" l="40384" r="7215" t="22825"/>
          <a:stretch/>
        </p:blipFill>
        <p:spPr>
          <a:xfrm flipH="1">
            <a:off x="205501" y="194700"/>
            <a:ext cx="4273799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30"/>
          <p:cNvSpPr txBox="1"/>
          <p:nvPr>
            <p:ph idx="1" type="body"/>
          </p:nvPr>
        </p:nvSpPr>
        <p:spPr>
          <a:xfrm>
            <a:off x="720000" y="1112200"/>
            <a:ext cx="3691500" cy="16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type="title"/>
          </p:nvPr>
        </p:nvSpPr>
        <p:spPr>
          <a:xfrm>
            <a:off x="720000" y="539500"/>
            <a:ext cx="3759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6" name="Google Shape;786;p30"/>
          <p:cNvSpPr txBox="1"/>
          <p:nvPr>
            <p:ph idx="2" type="body"/>
          </p:nvPr>
        </p:nvSpPr>
        <p:spPr>
          <a:xfrm>
            <a:off x="4995800" y="1112200"/>
            <a:ext cx="3435000" cy="3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/>
          <p:nvPr/>
        </p:nvSpPr>
        <p:spPr>
          <a:xfrm>
            <a:off x="205500" y="194700"/>
            <a:ext cx="42738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1"/>
          <p:cNvSpPr/>
          <p:nvPr/>
        </p:nvSpPr>
        <p:spPr>
          <a:xfrm>
            <a:off x="4661900" y="194700"/>
            <a:ext cx="42738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31"/>
          <p:cNvPicPr preferRelativeResize="0"/>
          <p:nvPr/>
        </p:nvPicPr>
        <p:blipFill rotWithShape="1">
          <a:blip r:embed="rId2">
            <a:alphaModFix/>
          </a:blip>
          <a:srcRect b="1545" l="0" r="5908" t="0"/>
          <a:stretch/>
        </p:blipFill>
        <p:spPr>
          <a:xfrm>
            <a:off x="207425" y="194700"/>
            <a:ext cx="4273800" cy="47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1"/>
          <p:cNvPicPr preferRelativeResize="0"/>
          <p:nvPr/>
        </p:nvPicPr>
        <p:blipFill rotWithShape="1">
          <a:blip r:embed="rId3">
            <a:alphaModFix/>
          </a:blip>
          <a:srcRect b="12457" l="40384" r="7215" t="22825"/>
          <a:stretch/>
        </p:blipFill>
        <p:spPr>
          <a:xfrm>
            <a:off x="4661900" y="194700"/>
            <a:ext cx="4273799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31"/>
          <p:cNvSpPr txBox="1"/>
          <p:nvPr>
            <p:ph type="title"/>
          </p:nvPr>
        </p:nvSpPr>
        <p:spPr>
          <a:xfrm>
            <a:off x="5646125" y="317618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3" name="Google Shape;793;p31"/>
          <p:cNvSpPr txBox="1"/>
          <p:nvPr>
            <p:ph idx="1" type="subTitle"/>
          </p:nvPr>
        </p:nvSpPr>
        <p:spPr>
          <a:xfrm>
            <a:off x="5645975" y="3581707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31"/>
          <p:cNvSpPr txBox="1"/>
          <p:nvPr>
            <p:ph idx="2" type="title"/>
          </p:nvPr>
        </p:nvSpPr>
        <p:spPr>
          <a:xfrm>
            <a:off x="5646050" y="199425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5" name="Google Shape;795;p31"/>
          <p:cNvSpPr txBox="1"/>
          <p:nvPr>
            <p:ph idx="3" type="subTitle"/>
          </p:nvPr>
        </p:nvSpPr>
        <p:spPr>
          <a:xfrm>
            <a:off x="5646050" y="2399033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31"/>
          <p:cNvSpPr txBox="1"/>
          <p:nvPr>
            <p:ph idx="4" type="title"/>
          </p:nvPr>
        </p:nvSpPr>
        <p:spPr>
          <a:xfrm>
            <a:off x="5646050" y="8123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7" name="Google Shape;797;p31"/>
          <p:cNvSpPr txBox="1"/>
          <p:nvPr>
            <p:ph idx="5" type="subTitle"/>
          </p:nvPr>
        </p:nvSpPr>
        <p:spPr>
          <a:xfrm>
            <a:off x="5646050" y="1217857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31"/>
          <p:cNvSpPr txBox="1"/>
          <p:nvPr>
            <p:ph idx="6" type="title"/>
          </p:nvPr>
        </p:nvSpPr>
        <p:spPr>
          <a:xfrm>
            <a:off x="720000" y="539500"/>
            <a:ext cx="3852000" cy="102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2"/>
          <p:cNvSpPr/>
          <p:nvPr/>
        </p:nvSpPr>
        <p:spPr>
          <a:xfrm>
            <a:off x="209550" y="190500"/>
            <a:ext cx="8729100" cy="47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32"/>
          <p:cNvPicPr preferRelativeResize="0"/>
          <p:nvPr/>
        </p:nvPicPr>
        <p:blipFill rotWithShape="1">
          <a:blip r:embed="rId2">
            <a:alphaModFix/>
          </a:blip>
          <a:srcRect b="21719" l="2286" r="2429" t="24678"/>
          <a:stretch/>
        </p:blipFill>
        <p:spPr>
          <a:xfrm>
            <a:off x="209550" y="190500"/>
            <a:ext cx="8729098" cy="47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32"/>
          <p:cNvSpPr/>
          <p:nvPr/>
        </p:nvSpPr>
        <p:spPr>
          <a:xfrm>
            <a:off x="626375" y="511950"/>
            <a:ext cx="7974225" cy="626375"/>
          </a:xfrm>
          <a:custGeom>
            <a:rect b="b" l="l" r="r" t="t"/>
            <a:pathLst>
              <a:path extrusionOk="0" h="25055" w="318969">
                <a:moveTo>
                  <a:pt x="2650" y="0"/>
                </a:moveTo>
                <a:lnTo>
                  <a:pt x="0" y="25055"/>
                </a:lnTo>
                <a:lnTo>
                  <a:pt x="317042" y="24091"/>
                </a:lnTo>
                <a:lnTo>
                  <a:pt x="318969" y="722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3" name="Google Shape;803;p32"/>
          <p:cNvSpPr txBox="1"/>
          <p:nvPr>
            <p:ph type="title"/>
          </p:nvPr>
        </p:nvSpPr>
        <p:spPr>
          <a:xfrm>
            <a:off x="9235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4" name="Google Shape;804;p32"/>
          <p:cNvSpPr txBox="1"/>
          <p:nvPr>
            <p:ph idx="1" type="subTitle"/>
          </p:nvPr>
        </p:nvSpPr>
        <p:spPr>
          <a:xfrm>
            <a:off x="923569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32"/>
          <p:cNvSpPr txBox="1"/>
          <p:nvPr>
            <p:ph idx="2" type="title"/>
          </p:nvPr>
        </p:nvSpPr>
        <p:spPr>
          <a:xfrm>
            <a:off x="36983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6" name="Google Shape;806;p32"/>
          <p:cNvSpPr txBox="1"/>
          <p:nvPr>
            <p:ph idx="3" type="subTitle"/>
          </p:nvPr>
        </p:nvSpPr>
        <p:spPr>
          <a:xfrm>
            <a:off x="3699957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32"/>
          <p:cNvSpPr txBox="1"/>
          <p:nvPr>
            <p:ph idx="4" type="title"/>
          </p:nvPr>
        </p:nvSpPr>
        <p:spPr>
          <a:xfrm>
            <a:off x="923575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8" name="Google Shape;808;p32"/>
          <p:cNvSpPr txBox="1"/>
          <p:nvPr>
            <p:ph idx="5" type="subTitle"/>
          </p:nvPr>
        </p:nvSpPr>
        <p:spPr>
          <a:xfrm>
            <a:off x="923569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32"/>
          <p:cNvSpPr txBox="1"/>
          <p:nvPr>
            <p:ph idx="6" type="title"/>
          </p:nvPr>
        </p:nvSpPr>
        <p:spPr>
          <a:xfrm>
            <a:off x="3699959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0" name="Google Shape;810;p32"/>
          <p:cNvSpPr txBox="1"/>
          <p:nvPr>
            <p:ph idx="7" type="subTitle"/>
          </p:nvPr>
        </p:nvSpPr>
        <p:spPr>
          <a:xfrm>
            <a:off x="3699957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32"/>
          <p:cNvSpPr txBox="1"/>
          <p:nvPr>
            <p:ph idx="8" type="title"/>
          </p:nvPr>
        </p:nvSpPr>
        <p:spPr>
          <a:xfrm>
            <a:off x="64731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2" name="Google Shape;812;p32"/>
          <p:cNvSpPr txBox="1"/>
          <p:nvPr>
            <p:ph idx="9" type="subTitle"/>
          </p:nvPr>
        </p:nvSpPr>
        <p:spPr>
          <a:xfrm>
            <a:off x="6473181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32"/>
          <p:cNvSpPr txBox="1"/>
          <p:nvPr>
            <p:ph idx="13" type="title"/>
          </p:nvPr>
        </p:nvSpPr>
        <p:spPr>
          <a:xfrm>
            <a:off x="6473178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4" name="Google Shape;814;p32"/>
          <p:cNvSpPr txBox="1"/>
          <p:nvPr>
            <p:ph idx="14" type="subTitle"/>
          </p:nvPr>
        </p:nvSpPr>
        <p:spPr>
          <a:xfrm>
            <a:off x="6473181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32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33"/>
          <p:cNvGrpSpPr/>
          <p:nvPr/>
        </p:nvGrpSpPr>
        <p:grpSpPr>
          <a:xfrm>
            <a:off x="-2" y="-7175"/>
            <a:ext cx="9374729" cy="5157529"/>
            <a:chOff x="-2" y="-7175"/>
            <a:chExt cx="9374729" cy="5157529"/>
          </a:xfrm>
        </p:grpSpPr>
        <p:grpSp>
          <p:nvGrpSpPr>
            <p:cNvPr id="818" name="Google Shape;818;p33"/>
            <p:cNvGrpSpPr/>
            <p:nvPr/>
          </p:nvGrpSpPr>
          <p:grpSpPr>
            <a:xfrm>
              <a:off x="-2" y="-7175"/>
              <a:ext cx="9374729" cy="5155397"/>
              <a:chOff x="-28698" y="-7177"/>
              <a:chExt cx="9402938" cy="5155397"/>
            </a:xfrm>
          </p:grpSpPr>
          <p:sp>
            <p:nvSpPr>
              <p:cNvPr id="819" name="Google Shape;819;p33"/>
              <p:cNvSpPr/>
              <p:nvPr/>
            </p:nvSpPr>
            <p:spPr>
              <a:xfrm>
                <a:off x="-28696" y="2677698"/>
                <a:ext cx="6347116" cy="2470522"/>
              </a:xfrm>
              <a:custGeom>
                <a:rect b="b" l="l" r="r" t="t"/>
                <a:pathLst>
                  <a:path extrusionOk="0" h="30302" w="161033">
                    <a:moveTo>
                      <a:pt x="0" y="0"/>
                    </a:moveTo>
                    <a:lnTo>
                      <a:pt x="0" y="30302"/>
                    </a:lnTo>
                    <a:lnTo>
                      <a:pt x="139970" y="30302"/>
                    </a:lnTo>
                    <a:lnTo>
                      <a:pt x="1610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-28698" y="-7177"/>
                <a:ext cx="9402938" cy="2580994"/>
              </a:xfrm>
              <a:custGeom>
                <a:rect b="b" l="l" r="r" t="t"/>
                <a:pathLst>
                  <a:path extrusionOk="0" h="126659" w="248246">
                    <a:moveTo>
                      <a:pt x="0" y="0"/>
                    </a:moveTo>
                    <a:lnTo>
                      <a:pt x="0" y="126658"/>
                    </a:lnTo>
                    <a:lnTo>
                      <a:pt x="163568" y="126658"/>
                    </a:lnTo>
                    <a:lnTo>
                      <a:pt x="248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1" name="Google Shape;821;p33"/>
            <p:cNvSpPr/>
            <p:nvPr/>
          </p:nvSpPr>
          <p:spPr>
            <a:xfrm>
              <a:off x="4659257" y="2"/>
              <a:ext cx="450290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2" name="Google Shape;822;p33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44003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Google Shape;823;p33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824" name="Google Shape;824;p33"/>
            <p:cNvSpPr/>
            <p:nvPr/>
          </p:nvSpPr>
          <p:spPr>
            <a:xfrm>
              <a:off x="0" y="2572175"/>
              <a:ext cx="62607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26" name="Google Shape;826;p33"/>
          <p:cNvSpPr txBox="1"/>
          <p:nvPr>
            <p:ph hasCustomPrompt="1" type="title"/>
          </p:nvPr>
        </p:nvSpPr>
        <p:spPr>
          <a:xfrm>
            <a:off x="716424" y="742763"/>
            <a:ext cx="4611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27" name="Google Shape;827;p33"/>
          <p:cNvSpPr txBox="1"/>
          <p:nvPr>
            <p:ph idx="1" type="subTitle"/>
          </p:nvPr>
        </p:nvSpPr>
        <p:spPr>
          <a:xfrm>
            <a:off x="716424" y="1571063"/>
            <a:ext cx="4611300" cy="32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33"/>
          <p:cNvSpPr txBox="1"/>
          <p:nvPr>
            <p:ph hasCustomPrompt="1" idx="2" type="title"/>
          </p:nvPr>
        </p:nvSpPr>
        <p:spPr>
          <a:xfrm>
            <a:off x="722859" y="3170635"/>
            <a:ext cx="4611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29" name="Google Shape;829;p33"/>
          <p:cNvSpPr txBox="1"/>
          <p:nvPr>
            <p:ph idx="3" type="subTitle"/>
          </p:nvPr>
        </p:nvSpPr>
        <p:spPr>
          <a:xfrm>
            <a:off x="722859" y="3998932"/>
            <a:ext cx="4611300" cy="32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bg>
      <p:bgPr>
        <a:solidFill>
          <a:schemeClr val="lt1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34"/>
          <p:cNvGrpSpPr/>
          <p:nvPr/>
        </p:nvGrpSpPr>
        <p:grpSpPr>
          <a:xfrm>
            <a:off x="205498" y="194700"/>
            <a:ext cx="8730302" cy="4754200"/>
            <a:chOff x="205498" y="194700"/>
            <a:chExt cx="8730302" cy="4754200"/>
          </a:xfrm>
        </p:grpSpPr>
        <p:sp>
          <p:nvSpPr>
            <p:cNvPr id="832" name="Google Shape;832;p34"/>
            <p:cNvSpPr/>
            <p:nvPr/>
          </p:nvSpPr>
          <p:spPr>
            <a:xfrm flipH="1">
              <a:off x="205500" y="1411600"/>
              <a:ext cx="2592900" cy="353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3" name="Google Shape;833;p34"/>
            <p:cNvPicPr preferRelativeResize="0"/>
            <p:nvPr/>
          </p:nvPicPr>
          <p:blipFill rotWithShape="1">
            <a:blip r:embed="rId2">
              <a:alphaModFix/>
            </a:blip>
            <a:srcRect b="12457" l="62162" r="7217" t="39389"/>
            <a:stretch/>
          </p:blipFill>
          <p:spPr>
            <a:xfrm flipH="1">
              <a:off x="205498" y="1411500"/>
              <a:ext cx="2592902" cy="3537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4" name="Google Shape;834;p34"/>
            <p:cNvSpPr/>
            <p:nvPr/>
          </p:nvSpPr>
          <p:spPr>
            <a:xfrm flipH="1">
              <a:off x="3003900" y="194700"/>
              <a:ext cx="5931900" cy="475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5" name="Google Shape;835;p34"/>
            <p:cNvPicPr preferRelativeResize="0"/>
            <p:nvPr/>
          </p:nvPicPr>
          <p:blipFill rotWithShape="1">
            <a:blip r:embed="rId2">
              <a:alphaModFix/>
            </a:blip>
            <a:srcRect b="12457" l="22732" r="7215" t="22825"/>
            <a:stretch/>
          </p:blipFill>
          <p:spPr>
            <a:xfrm flipH="1">
              <a:off x="3003899" y="194700"/>
              <a:ext cx="5931901" cy="4754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34"/>
            <p:cNvSpPr/>
            <p:nvPr/>
          </p:nvSpPr>
          <p:spPr>
            <a:xfrm flipH="1">
              <a:off x="205500" y="194700"/>
              <a:ext cx="2592900" cy="1022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34"/>
          <p:cNvSpPr txBox="1"/>
          <p:nvPr>
            <p:ph type="title"/>
          </p:nvPr>
        </p:nvSpPr>
        <p:spPr>
          <a:xfrm>
            <a:off x="720000" y="539500"/>
            <a:ext cx="2079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5"/>
          <p:cNvSpPr/>
          <p:nvPr/>
        </p:nvSpPr>
        <p:spPr>
          <a:xfrm>
            <a:off x="-6425" y="1265000"/>
            <a:ext cx="9144000" cy="387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5"/>
          <p:cNvSpPr/>
          <p:nvPr/>
        </p:nvSpPr>
        <p:spPr>
          <a:xfrm>
            <a:off x="-35875" y="-45175"/>
            <a:ext cx="9180000" cy="1157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5"/>
          <p:cNvSpPr/>
          <p:nvPr/>
        </p:nvSpPr>
        <p:spPr>
          <a:xfrm>
            <a:off x="6075300" y="-68325"/>
            <a:ext cx="3149450" cy="1254800"/>
          </a:xfrm>
          <a:custGeom>
            <a:rect b="b" l="l" r="r" t="t"/>
            <a:pathLst>
              <a:path extrusionOk="0" h="50192" w="125978">
                <a:moveTo>
                  <a:pt x="31308" y="0"/>
                </a:moveTo>
                <a:lnTo>
                  <a:pt x="0" y="49695"/>
                </a:lnTo>
                <a:lnTo>
                  <a:pt x="125233" y="50192"/>
                </a:lnTo>
                <a:lnTo>
                  <a:pt x="125978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842" name="Google Shape;842;p35"/>
          <p:cNvPicPr preferRelativeResize="0"/>
          <p:nvPr/>
        </p:nvPicPr>
        <p:blipFill rotWithShape="1">
          <a:blip r:embed="rId2">
            <a:alphaModFix/>
          </a:blip>
          <a:srcRect b="19307" l="0" r="0" t="22024"/>
          <a:stretch/>
        </p:blipFill>
        <p:spPr>
          <a:xfrm>
            <a:off x="-21525" y="-45175"/>
            <a:ext cx="9180001" cy="5208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" name="Google Shape;843;p35"/>
          <p:cNvGrpSpPr/>
          <p:nvPr/>
        </p:nvGrpSpPr>
        <p:grpSpPr>
          <a:xfrm>
            <a:off x="-25675" y="-64225"/>
            <a:ext cx="9221100" cy="1329325"/>
            <a:chOff x="-25675" y="-64225"/>
            <a:chExt cx="9221100" cy="1329325"/>
          </a:xfrm>
        </p:grpSpPr>
        <p:sp>
          <p:nvSpPr>
            <p:cNvPr id="844" name="Google Shape;844;p35"/>
            <p:cNvSpPr/>
            <p:nvPr/>
          </p:nvSpPr>
          <p:spPr>
            <a:xfrm>
              <a:off x="-25675" y="1110900"/>
              <a:ext cx="9221100" cy="15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6036075" y="-64225"/>
              <a:ext cx="898975" cy="1220075"/>
            </a:xfrm>
            <a:custGeom>
              <a:rect b="b" l="l" r="r" t="t"/>
              <a:pathLst>
                <a:path extrusionOk="0" h="48803" w="35959">
                  <a:moveTo>
                    <a:pt x="28254" y="514"/>
                  </a:moveTo>
                  <a:lnTo>
                    <a:pt x="0" y="48289"/>
                  </a:lnTo>
                  <a:lnTo>
                    <a:pt x="6935" y="48803"/>
                  </a:lnTo>
                  <a:lnTo>
                    <a:pt x="3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46" name="Google Shape;846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36"/>
          <p:cNvGrpSpPr/>
          <p:nvPr/>
        </p:nvGrpSpPr>
        <p:grpSpPr>
          <a:xfrm>
            <a:off x="0" y="0"/>
            <a:ext cx="9160875" cy="5150351"/>
            <a:chOff x="0" y="0"/>
            <a:chExt cx="9160875" cy="5150351"/>
          </a:xfrm>
        </p:grpSpPr>
        <p:sp>
          <p:nvSpPr>
            <p:cNvPr id="849" name="Google Shape;849;p36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0" y="4177255"/>
              <a:ext cx="5159900" cy="970952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2" name="Google Shape;852;p36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-35875" y="0"/>
            <a:ext cx="9196749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36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854" name="Google Shape;854;p36"/>
            <p:cNvSpPr/>
            <p:nvPr/>
          </p:nvSpPr>
          <p:spPr>
            <a:xfrm>
              <a:off x="0" y="4057650"/>
              <a:ext cx="52959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56" name="Google Shape;856;p3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37"/>
          <p:cNvGrpSpPr/>
          <p:nvPr/>
        </p:nvGrpSpPr>
        <p:grpSpPr>
          <a:xfrm>
            <a:off x="1900" y="-7175"/>
            <a:ext cx="9174200" cy="5176350"/>
            <a:chOff x="1900" y="-7175"/>
            <a:chExt cx="9174200" cy="5176350"/>
          </a:xfrm>
        </p:grpSpPr>
        <p:sp>
          <p:nvSpPr>
            <p:cNvPr id="859" name="Google Shape;859;p37"/>
            <p:cNvSpPr/>
            <p:nvPr/>
          </p:nvSpPr>
          <p:spPr>
            <a:xfrm>
              <a:off x="1900" y="-7175"/>
              <a:ext cx="9144000" cy="11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1187950" y="1143000"/>
              <a:ext cx="7988150" cy="4026175"/>
            </a:xfrm>
            <a:custGeom>
              <a:rect b="b" l="l" r="r" t="t"/>
              <a:pathLst>
                <a:path extrusionOk="0" h="161047" w="319526">
                  <a:moveTo>
                    <a:pt x="318756" y="0"/>
                  </a:moveTo>
                  <a:lnTo>
                    <a:pt x="72433" y="514"/>
                  </a:lnTo>
                  <a:lnTo>
                    <a:pt x="0" y="161047"/>
                  </a:lnTo>
                  <a:lnTo>
                    <a:pt x="319526" y="159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861" name="Google Shape;861;p37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rot="10800000">
            <a:off x="-14349" y="-7174"/>
            <a:ext cx="9175224" cy="517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37"/>
          <p:cNvGrpSpPr/>
          <p:nvPr/>
        </p:nvGrpSpPr>
        <p:grpSpPr>
          <a:xfrm rot="10800000">
            <a:off x="-7250" y="1114850"/>
            <a:ext cx="9164100" cy="4073600"/>
            <a:chOff x="-31850" y="-16375"/>
            <a:chExt cx="9164100" cy="4073600"/>
          </a:xfrm>
        </p:grpSpPr>
        <p:sp>
          <p:nvSpPr>
            <p:cNvPr id="863" name="Google Shape;863;p37"/>
            <p:cNvSpPr/>
            <p:nvPr/>
          </p:nvSpPr>
          <p:spPr>
            <a:xfrm>
              <a:off x="-31850" y="3942925"/>
              <a:ext cx="91641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6087700" y="-16375"/>
              <a:ext cx="1945675" cy="4045450"/>
            </a:xfrm>
            <a:custGeom>
              <a:rect b="b" l="l" r="r" t="t"/>
              <a:pathLst>
                <a:path extrusionOk="0" h="161818" w="77827">
                  <a:moveTo>
                    <a:pt x="71405" y="0"/>
                  </a:moveTo>
                  <a:lnTo>
                    <a:pt x="0" y="161561"/>
                  </a:lnTo>
                  <a:lnTo>
                    <a:pt x="6165" y="161818"/>
                  </a:lnTo>
                  <a:lnTo>
                    <a:pt x="77827" y="5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65" name="Google Shape;865;p37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38"/>
          <p:cNvGrpSpPr/>
          <p:nvPr/>
        </p:nvGrpSpPr>
        <p:grpSpPr>
          <a:xfrm flipH="1">
            <a:off x="0" y="0"/>
            <a:ext cx="9160875" cy="5150351"/>
            <a:chOff x="0" y="0"/>
            <a:chExt cx="9160875" cy="5150351"/>
          </a:xfrm>
        </p:grpSpPr>
        <p:sp>
          <p:nvSpPr>
            <p:cNvPr id="868" name="Google Shape;868;p38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0" y="3963225"/>
              <a:ext cx="5365217" cy="1184960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1" name="Google Shape;871;p38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flipH="1">
            <a:off x="-2" y="0"/>
            <a:ext cx="91937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2" name="Google Shape;872;p38"/>
          <p:cNvGrpSpPr/>
          <p:nvPr/>
        </p:nvGrpSpPr>
        <p:grpSpPr>
          <a:xfrm flipH="1">
            <a:off x="1059850" y="-19050"/>
            <a:ext cx="8101025" cy="5210175"/>
            <a:chOff x="0" y="-19050"/>
            <a:chExt cx="8101025" cy="5210175"/>
          </a:xfrm>
        </p:grpSpPr>
        <p:sp>
          <p:nvSpPr>
            <p:cNvPr id="873" name="Google Shape;873;p38"/>
            <p:cNvSpPr/>
            <p:nvPr/>
          </p:nvSpPr>
          <p:spPr>
            <a:xfrm>
              <a:off x="0" y="3829050"/>
              <a:ext cx="5428500" cy="15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75" name="Google Shape;875;p38"/>
          <p:cNvSpPr txBox="1"/>
          <p:nvPr>
            <p:ph type="ctrTitle"/>
          </p:nvPr>
        </p:nvSpPr>
        <p:spPr>
          <a:xfrm>
            <a:off x="4576412" y="543575"/>
            <a:ext cx="38394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6" name="Google Shape;876;p38"/>
          <p:cNvSpPr txBox="1"/>
          <p:nvPr>
            <p:ph idx="1" type="subTitle"/>
          </p:nvPr>
        </p:nvSpPr>
        <p:spPr>
          <a:xfrm>
            <a:off x="4937225" y="1580575"/>
            <a:ext cx="3114000" cy="12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7" name="Google Shape;877;p38"/>
          <p:cNvSpPr txBox="1"/>
          <p:nvPr>
            <p:ph idx="2" type="subTitle"/>
          </p:nvPr>
        </p:nvSpPr>
        <p:spPr>
          <a:xfrm>
            <a:off x="4937171" y="2866925"/>
            <a:ext cx="3114000" cy="3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8" name="Google Shape;878;p38"/>
          <p:cNvSpPr txBox="1"/>
          <p:nvPr/>
        </p:nvSpPr>
        <p:spPr>
          <a:xfrm>
            <a:off x="4937225" y="3149917"/>
            <a:ext cx="3114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highlight>
                <a:srgbClr val="DFDEFC"/>
              </a:highlight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9"/>
          <p:cNvSpPr/>
          <p:nvPr/>
        </p:nvSpPr>
        <p:spPr>
          <a:xfrm>
            <a:off x="-19275" y="-6425"/>
            <a:ext cx="8469775" cy="5149925"/>
          </a:xfrm>
          <a:custGeom>
            <a:rect b="b" l="l" r="r" t="t"/>
            <a:pathLst>
              <a:path extrusionOk="0" h="205997" w="338791">
                <a:moveTo>
                  <a:pt x="514" y="0"/>
                </a:moveTo>
                <a:lnTo>
                  <a:pt x="338791" y="0"/>
                </a:lnTo>
                <a:lnTo>
                  <a:pt x="301547" y="205997"/>
                </a:lnTo>
                <a:lnTo>
                  <a:pt x="0" y="2059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881" name="Google Shape;881;p39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39"/>
          <p:cNvSpPr/>
          <p:nvPr/>
        </p:nvSpPr>
        <p:spPr>
          <a:xfrm>
            <a:off x="7506550" y="-12850"/>
            <a:ext cx="1130175" cy="5169200"/>
          </a:xfrm>
          <a:custGeom>
            <a:rect b="b" l="l" r="r" t="t"/>
            <a:pathLst>
              <a:path extrusionOk="0" h="206768" w="45207">
                <a:moveTo>
                  <a:pt x="37758" y="0"/>
                </a:moveTo>
                <a:lnTo>
                  <a:pt x="45207" y="0"/>
                </a:lnTo>
                <a:lnTo>
                  <a:pt x="8220" y="206511"/>
                </a:lnTo>
                <a:lnTo>
                  <a:pt x="0" y="2067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40"/>
          <p:cNvGrpSpPr/>
          <p:nvPr/>
        </p:nvGrpSpPr>
        <p:grpSpPr>
          <a:xfrm>
            <a:off x="-2" y="-7175"/>
            <a:ext cx="9374729" cy="5157529"/>
            <a:chOff x="-2" y="-7175"/>
            <a:chExt cx="9374729" cy="5157529"/>
          </a:xfrm>
        </p:grpSpPr>
        <p:grpSp>
          <p:nvGrpSpPr>
            <p:cNvPr id="885" name="Google Shape;885;p40"/>
            <p:cNvGrpSpPr/>
            <p:nvPr/>
          </p:nvGrpSpPr>
          <p:grpSpPr>
            <a:xfrm>
              <a:off x="-2" y="-7175"/>
              <a:ext cx="9374729" cy="5155397"/>
              <a:chOff x="-28698" y="-7177"/>
              <a:chExt cx="9402938" cy="5155397"/>
            </a:xfrm>
          </p:grpSpPr>
          <p:sp>
            <p:nvSpPr>
              <p:cNvPr id="886" name="Google Shape;886;p40"/>
              <p:cNvSpPr/>
              <p:nvPr/>
            </p:nvSpPr>
            <p:spPr>
              <a:xfrm>
                <a:off x="-28696" y="2677698"/>
                <a:ext cx="6347116" cy="2470522"/>
              </a:xfrm>
              <a:custGeom>
                <a:rect b="b" l="l" r="r" t="t"/>
                <a:pathLst>
                  <a:path extrusionOk="0" h="30302" w="161033">
                    <a:moveTo>
                      <a:pt x="0" y="0"/>
                    </a:moveTo>
                    <a:lnTo>
                      <a:pt x="0" y="30302"/>
                    </a:lnTo>
                    <a:lnTo>
                      <a:pt x="139970" y="30302"/>
                    </a:lnTo>
                    <a:lnTo>
                      <a:pt x="1610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-28698" y="-7177"/>
                <a:ext cx="9402938" cy="2580994"/>
              </a:xfrm>
              <a:custGeom>
                <a:rect b="b" l="l" r="r" t="t"/>
                <a:pathLst>
                  <a:path extrusionOk="0" h="126659" w="248246">
                    <a:moveTo>
                      <a:pt x="0" y="0"/>
                    </a:moveTo>
                    <a:lnTo>
                      <a:pt x="0" y="126658"/>
                    </a:lnTo>
                    <a:lnTo>
                      <a:pt x="163568" y="126658"/>
                    </a:lnTo>
                    <a:lnTo>
                      <a:pt x="248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8" name="Google Shape;888;p40"/>
            <p:cNvSpPr/>
            <p:nvPr/>
          </p:nvSpPr>
          <p:spPr>
            <a:xfrm>
              <a:off x="4659257" y="2"/>
              <a:ext cx="450290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9" name="Google Shape;889;p40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44003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0" name="Google Shape;890;p40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891" name="Google Shape;891;p40"/>
            <p:cNvSpPr/>
            <p:nvPr/>
          </p:nvSpPr>
          <p:spPr>
            <a:xfrm>
              <a:off x="0" y="2572175"/>
              <a:ext cx="62607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41"/>
          <p:cNvGrpSpPr/>
          <p:nvPr/>
        </p:nvGrpSpPr>
        <p:grpSpPr>
          <a:xfrm>
            <a:off x="1900" y="-7175"/>
            <a:ext cx="9174200" cy="5176350"/>
            <a:chOff x="1900" y="-7175"/>
            <a:chExt cx="9174200" cy="5176350"/>
          </a:xfrm>
        </p:grpSpPr>
        <p:sp>
          <p:nvSpPr>
            <p:cNvPr id="895" name="Google Shape;895;p41"/>
            <p:cNvSpPr/>
            <p:nvPr/>
          </p:nvSpPr>
          <p:spPr>
            <a:xfrm>
              <a:off x="1900" y="-7175"/>
              <a:ext cx="9144000" cy="11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1187950" y="1143000"/>
              <a:ext cx="7988150" cy="4026175"/>
            </a:xfrm>
            <a:custGeom>
              <a:rect b="b" l="l" r="r" t="t"/>
              <a:pathLst>
                <a:path extrusionOk="0" h="161047" w="319526">
                  <a:moveTo>
                    <a:pt x="318756" y="0"/>
                  </a:moveTo>
                  <a:lnTo>
                    <a:pt x="72433" y="514"/>
                  </a:lnTo>
                  <a:lnTo>
                    <a:pt x="0" y="161047"/>
                  </a:lnTo>
                  <a:lnTo>
                    <a:pt x="319526" y="159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897" name="Google Shape;897;p41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rot="10800000">
            <a:off x="-14349" y="-7174"/>
            <a:ext cx="9175224" cy="517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8" name="Google Shape;898;p41"/>
          <p:cNvGrpSpPr/>
          <p:nvPr/>
        </p:nvGrpSpPr>
        <p:grpSpPr>
          <a:xfrm rot="10800000">
            <a:off x="-7250" y="1114850"/>
            <a:ext cx="9164100" cy="4073600"/>
            <a:chOff x="-31850" y="-16375"/>
            <a:chExt cx="9164100" cy="4073600"/>
          </a:xfrm>
        </p:grpSpPr>
        <p:sp>
          <p:nvSpPr>
            <p:cNvPr id="899" name="Google Shape;899;p41"/>
            <p:cNvSpPr/>
            <p:nvPr/>
          </p:nvSpPr>
          <p:spPr>
            <a:xfrm>
              <a:off x="-31850" y="3942925"/>
              <a:ext cx="91641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6087700" y="-16375"/>
              <a:ext cx="1945675" cy="4045450"/>
            </a:xfrm>
            <a:custGeom>
              <a:rect b="b" l="l" r="r" t="t"/>
              <a:pathLst>
                <a:path extrusionOk="0" h="161818" w="77827">
                  <a:moveTo>
                    <a:pt x="71405" y="0"/>
                  </a:moveTo>
                  <a:lnTo>
                    <a:pt x="0" y="161561"/>
                  </a:lnTo>
                  <a:lnTo>
                    <a:pt x="6165" y="161818"/>
                  </a:lnTo>
                  <a:lnTo>
                    <a:pt x="77827" y="5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42"/>
          <p:cNvGrpSpPr/>
          <p:nvPr/>
        </p:nvGrpSpPr>
        <p:grpSpPr>
          <a:xfrm>
            <a:off x="-19050" y="-19050"/>
            <a:ext cx="9197850" cy="5172075"/>
            <a:chOff x="-19050" y="-19050"/>
            <a:chExt cx="9197850" cy="5172075"/>
          </a:xfrm>
        </p:grpSpPr>
        <p:sp>
          <p:nvSpPr>
            <p:cNvPr id="903" name="Google Shape;903;p42"/>
            <p:cNvSpPr/>
            <p:nvPr/>
          </p:nvSpPr>
          <p:spPr>
            <a:xfrm>
              <a:off x="3754050" y="-12050"/>
              <a:ext cx="5414800" cy="2481400"/>
            </a:xfrm>
            <a:custGeom>
              <a:rect b="b" l="l" r="r" t="t"/>
              <a:pathLst>
                <a:path extrusionOk="0" h="99256" w="216592">
                  <a:moveTo>
                    <a:pt x="216592" y="234"/>
                  </a:moveTo>
                  <a:lnTo>
                    <a:pt x="44087" y="0"/>
                  </a:lnTo>
                  <a:lnTo>
                    <a:pt x="0" y="99256"/>
                  </a:lnTo>
                  <a:lnTo>
                    <a:pt x="215785" y="99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904" name="Google Shape;904;p42"/>
            <p:cNvSpPr/>
            <p:nvPr/>
          </p:nvSpPr>
          <p:spPr>
            <a:xfrm>
              <a:off x="-19050" y="-19050"/>
              <a:ext cx="4714875" cy="5172075"/>
            </a:xfrm>
            <a:custGeom>
              <a:rect b="b" l="l" r="r" t="t"/>
              <a:pathLst>
                <a:path extrusionOk="0" h="206883" w="188595">
                  <a:moveTo>
                    <a:pt x="381" y="0"/>
                  </a:moveTo>
                  <a:lnTo>
                    <a:pt x="188595" y="381"/>
                  </a:lnTo>
                  <a:lnTo>
                    <a:pt x="96774" y="206502"/>
                  </a:lnTo>
                  <a:lnTo>
                    <a:pt x="0" y="2068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05" name="Google Shape;905;p42"/>
            <p:cNvSpPr/>
            <p:nvPr/>
          </p:nvSpPr>
          <p:spPr>
            <a:xfrm>
              <a:off x="2561525" y="2595575"/>
              <a:ext cx="6617275" cy="2547850"/>
            </a:xfrm>
            <a:custGeom>
              <a:rect b="b" l="l" r="r" t="t"/>
              <a:pathLst>
                <a:path extrusionOk="0" h="101914" w="264691">
                  <a:moveTo>
                    <a:pt x="263871" y="190"/>
                  </a:moveTo>
                  <a:lnTo>
                    <a:pt x="44605" y="0"/>
                  </a:lnTo>
                  <a:lnTo>
                    <a:pt x="0" y="101914"/>
                  </a:lnTo>
                  <a:lnTo>
                    <a:pt x="264691" y="1019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906" name="Google Shape;906;p42"/>
          <p:cNvPicPr preferRelativeResize="0"/>
          <p:nvPr/>
        </p:nvPicPr>
        <p:blipFill rotWithShape="1">
          <a:blip r:embed="rId2">
            <a:alphaModFix/>
          </a:blip>
          <a:srcRect b="19418" l="0" r="0" t="22319"/>
          <a:stretch/>
        </p:blipFill>
        <p:spPr>
          <a:xfrm>
            <a:off x="0" y="-19050"/>
            <a:ext cx="8967798" cy="5172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7" name="Google Shape;907;p42"/>
          <p:cNvGrpSpPr/>
          <p:nvPr/>
        </p:nvGrpSpPr>
        <p:grpSpPr>
          <a:xfrm>
            <a:off x="2381250" y="-66675"/>
            <a:ext cx="6797550" cy="5262575"/>
            <a:chOff x="2381250" y="-66675"/>
            <a:chExt cx="6797550" cy="5262575"/>
          </a:xfrm>
        </p:grpSpPr>
        <p:sp>
          <p:nvSpPr>
            <p:cNvPr id="908" name="Google Shape;908;p42"/>
            <p:cNvSpPr/>
            <p:nvPr/>
          </p:nvSpPr>
          <p:spPr>
            <a:xfrm>
              <a:off x="3657600" y="2466975"/>
              <a:ext cx="5521200" cy="12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2381250" y="-66675"/>
              <a:ext cx="2495550" cy="5262575"/>
            </a:xfrm>
            <a:custGeom>
              <a:rect b="b" l="l" r="r" t="t"/>
              <a:pathLst>
                <a:path extrusionOk="0" h="210503" w="99822">
                  <a:moveTo>
                    <a:pt x="93345" y="572"/>
                  </a:moveTo>
                  <a:lnTo>
                    <a:pt x="0" y="209931"/>
                  </a:lnTo>
                  <a:lnTo>
                    <a:pt x="6668" y="210503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_1_1">
    <p:bg>
      <p:bgPr>
        <a:solidFill>
          <a:schemeClr val="lt1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3"/>
          <p:cNvSpPr/>
          <p:nvPr/>
        </p:nvSpPr>
        <p:spPr>
          <a:xfrm>
            <a:off x="206850" y="193150"/>
            <a:ext cx="59319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43"/>
          <p:cNvPicPr preferRelativeResize="0"/>
          <p:nvPr/>
        </p:nvPicPr>
        <p:blipFill rotWithShape="1">
          <a:blip r:embed="rId2">
            <a:alphaModFix/>
          </a:blip>
          <a:srcRect b="12457" l="22732" r="7215" t="22825"/>
          <a:stretch/>
        </p:blipFill>
        <p:spPr>
          <a:xfrm>
            <a:off x="206850" y="193150"/>
            <a:ext cx="5931901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43"/>
          <p:cNvSpPr/>
          <p:nvPr/>
        </p:nvSpPr>
        <p:spPr>
          <a:xfrm>
            <a:off x="6344250" y="193150"/>
            <a:ext cx="25929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43"/>
          <p:cNvPicPr preferRelativeResize="0"/>
          <p:nvPr/>
        </p:nvPicPr>
        <p:blipFill rotWithShape="1">
          <a:blip r:embed="rId3">
            <a:alphaModFix/>
          </a:blip>
          <a:srcRect b="1545" l="0" r="5908" t="0"/>
          <a:stretch/>
        </p:blipFill>
        <p:spPr>
          <a:xfrm>
            <a:off x="6344250" y="196250"/>
            <a:ext cx="2592900" cy="4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BLANK_1_1_1_1_1_1_1_1_1_1_1_1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4"/>
          <p:cNvSpPr/>
          <p:nvPr/>
        </p:nvSpPr>
        <p:spPr>
          <a:xfrm>
            <a:off x="4409835" y="1284750"/>
            <a:ext cx="4757000" cy="3871650"/>
          </a:xfrm>
          <a:custGeom>
            <a:rect b="b" l="l" r="r" t="t"/>
            <a:pathLst>
              <a:path extrusionOk="0" h="154866" w="190280">
                <a:moveTo>
                  <a:pt x="21425" y="239"/>
                </a:moveTo>
                <a:lnTo>
                  <a:pt x="0" y="154866"/>
                </a:lnTo>
                <a:lnTo>
                  <a:pt x="190280" y="154745"/>
                </a:lnTo>
                <a:lnTo>
                  <a:pt x="1899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917" name="Google Shape;917;p44"/>
          <p:cNvSpPr/>
          <p:nvPr/>
        </p:nvSpPr>
        <p:spPr>
          <a:xfrm>
            <a:off x="-27390" y="-45175"/>
            <a:ext cx="9180000" cy="115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4"/>
          <p:cNvSpPr/>
          <p:nvPr/>
        </p:nvSpPr>
        <p:spPr>
          <a:xfrm>
            <a:off x="-13040" y="1291925"/>
            <a:ext cx="4745550" cy="3870925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919" name="Google Shape;919;p44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27390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p44"/>
          <p:cNvGrpSpPr/>
          <p:nvPr/>
        </p:nvGrpSpPr>
        <p:grpSpPr>
          <a:xfrm>
            <a:off x="-27390" y="1123950"/>
            <a:ext cx="9256200" cy="4038600"/>
            <a:chOff x="-35875" y="1123950"/>
            <a:chExt cx="9256200" cy="4038600"/>
          </a:xfrm>
        </p:grpSpPr>
        <p:sp>
          <p:nvSpPr>
            <p:cNvPr id="921" name="Google Shape;921;p44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_4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45"/>
          <p:cNvGrpSpPr/>
          <p:nvPr/>
        </p:nvGrpSpPr>
        <p:grpSpPr>
          <a:xfrm rot="1552225">
            <a:off x="8270615" y="530944"/>
            <a:ext cx="388907" cy="651949"/>
            <a:chOff x="5875210" y="3579589"/>
            <a:chExt cx="504443" cy="845629"/>
          </a:xfrm>
        </p:grpSpPr>
        <p:grpSp>
          <p:nvGrpSpPr>
            <p:cNvPr id="925" name="Google Shape;925;p45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926" name="Google Shape;926;p45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927" name="Google Shape;927;p45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45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9" name="Google Shape;929;p45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930" name="Google Shape;930;p45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45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32" name="Google Shape;932;p45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45"/>
          <p:cNvGrpSpPr/>
          <p:nvPr/>
        </p:nvGrpSpPr>
        <p:grpSpPr>
          <a:xfrm rot="-1773853">
            <a:off x="713967" y="2064829"/>
            <a:ext cx="371805" cy="665255"/>
            <a:chOff x="7289577" y="3651979"/>
            <a:chExt cx="482250" cy="862870"/>
          </a:xfrm>
        </p:grpSpPr>
        <p:grpSp>
          <p:nvGrpSpPr>
            <p:cNvPr id="934" name="Google Shape;934;p45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935" name="Google Shape;935;p45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936" name="Google Shape;936;p45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45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8" name="Google Shape;938;p45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939" name="Google Shape;939;p45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45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1" name="Google Shape;941;p45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942" name="Google Shape;942;p45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45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4" name="Google Shape;944;p45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945" name="Google Shape;945;p45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45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47" name="Google Shape;947;p45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9" name="Google Shape;949;p45"/>
          <p:cNvSpPr/>
          <p:nvPr/>
        </p:nvSpPr>
        <p:spPr>
          <a:xfrm flipH="1" rot="10800000">
            <a:off x="1312985" y="905630"/>
            <a:ext cx="6519365" cy="3333612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45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951" name="Google Shape;951;p45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952" name="Google Shape;952;p45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953" name="Google Shape;953;p45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45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5" name="Google Shape;955;p45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956" name="Google Shape;956;p45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45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8" name="Google Shape;958;p45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959" name="Google Shape;959;p45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45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1" name="Google Shape;961;p45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962" name="Google Shape;962;p45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45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4" name="Google Shape;964;p45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965" name="Google Shape;965;p45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45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7" name="Google Shape;967;p45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968" name="Google Shape;968;p45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45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0" name="Google Shape;970;p45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971" name="Google Shape;971;p45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45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3" name="Google Shape;973;p45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974" name="Google Shape;974;p45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5" name="Google Shape;975;p45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6" name="Google Shape;976;p45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977" name="Google Shape;977;p45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45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45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980" name="Google Shape;980;p45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45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2" name="Google Shape;982;p45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983" name="Google Shape;983;p45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5" name="Google Shape;985;p45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986" name="Google Shape;986;p45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45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45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989" name="Google Shape;989;p45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45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1" name="Google Shape;991;p45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992" name="Google Shape;992;p45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5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4" name="Google Shape;994;p45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995" name="Google Shape;995;p45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45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7" name="Google Shape;997;p45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998" name="Google Shape;998;p45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45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45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1001" name="Google Shape;1001;p45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45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3" name="Google Shape;1003;p45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5" name="Google Shape;1005;p45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rgbClr val="FFFFFF"/>
          </a:solidFill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6" name="Google Shape;1006;p45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1007" name="Google Shape;1007;p45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1008" name="Google Shape;1008;p45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45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0" name="Google Shape;1010;p45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1" name="Google Shape;1011;p45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1012" name="Google Shape;1012;p45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45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4" name="Google Shape;1014;p45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1015" name="Google Shape;1015;p45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45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7" name="Google Shape;1017;p45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1018" name="Google Shape;1018;p45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5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0" name="Google Shape;1020;p45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1021" name="Google Shape;1021;p45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1022" name="Google Shape;1022;p45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5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4" name="Google Shape;1024;p45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5" name="Google Shape;1025;p45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1026" name="Google Shape;1026;p45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1027" name="Google Shape;1027;p45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45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9" name="Google Shape;1029;p45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1030" name="Google Shape;1030;p45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45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2" name="Google Shape;1032;p45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1033" name="Google Shape;1033;p45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45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35" name="Google Shape;1035;p45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6" name="Google Shape;1036;p45"/>
          <p:cNvGrpSpPr/>
          <p:nvPr/>
        </p:nvGrpSpPr>
        <p:grpSpPr>
          <a:xfrm rot="-1773853">
            <a:off x="713967" y="2065998"/>
            <a:ext cx="371805" cy="665255"/>
            <a:chOff x="7289577" y="3651979"/>
            <a:chExt cx="482250" cy="862870"/>
          </a:xfrm>
        </p:grpSpPr>
        <p:grpSp>
          <p:nvGrpSpPr>
            <p:cNvPr id="1037" name="Google Shape;1037;p45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1038" name="Google Shape;1038;p45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1039" name="Google Shape;1039;p45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45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1" name="Google Shape;1041;p45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1042" name="Google Shape;1042;p45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45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4" name="Google Shape;1044;p45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1045" name="Google Shape;1045;p45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45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7" name="Google Shape;1047;p45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1048" name="Google Shape;1048;p45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45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50" name="Google Shape;1050;p45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45"/>
          <p:cNvGrpSpPr/>
          <p:nvPr/>
        </p:nvGrpSpPr>
        <p:grpSpPr>
          <a:xfrm>
            <a:off x="7536769" y="2144067"/>
            <a:ext cx="738791" cy="855368"/>
            <a:chOff x="8390004" y="456115"/>
            <a:chExt cx="904162" cy="1046834"/>
          </a:xfrm>
        </p:grpSpPr>
        <p:grpSp>
          <p:nvGrpSpPr>
            <p:cNvPr id="1053" name="Google Shape;1053;p45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1054" name="Google Shape;1054;p45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45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45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1057" name="Google Shape;1057;p45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5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9" name="Google Shape;1059;p45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5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1" name="Google Shape;1061;p45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1062" name="Google Shape;1062;p45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45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4" name="Google Shape;1064;p45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1065" name="Google Shape;1065;p45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5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7" name="Google Shape;1067;p45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1068" name="Google Shape;1068;p45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5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0" name="Google Shape;1070;p45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1071" name="Google Shape;1071;p45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5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3" name="Google Shape;1073;p45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45"/>
          <p:cNvGrpSpPr/>
          <p:nvPr/>
        </p:nvGrpSpPr>
        <p:grpSpPr>
          <a:xfrm>
            <a:off x="7831232" y="3790301"/>
            <a:ext cx="692735" cy="816920"/>
            <a:chOff x="4444301" y="5303307"/>
            <a:chExt cx="837446" cy="987573"/>
          </a:xfrm>
        </p:grpSpPr>
        <p:grpSp>
          <p:nvGrpSpPr>
            <p:cNvPr id="1077" name="Google Shape;1077;p45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1078" name="Google Shape;1078;p45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5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45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1081" name="Google Shape;1081;p45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5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45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1084" name="Google Shape;1084;p45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5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5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1087" name="Google Shape;1087;p45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5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5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1090" name="Google Shape;1090;p45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5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45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1093" name="Google Shape;1093;p45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5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45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1096" name="Google Shape;1096;p45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5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8" name="Google Shape;1098;p45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9" name="Google Shape;1099;p45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1100" name="Google Shape;1100;p45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5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2" name="Google Shape;1102;p45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45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1104" name="Google Shape;1104;p45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1105" name="Google Shape;1105;p45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5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7" name="Google Shape;1107;p45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8" name="Google Shape;1108;p45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1109" name="Google Shape;1109;p45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5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1" name="Google Shape;1111;p45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1112" name="Google Shape;1112;p45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5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45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1115" name="Google Shape;1115;p45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45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7" name="Google Shape;1117;p45"/>
          <p:cNvGrpSpPr/>
          <p:nvPr/>
        </p:nvGrpSpPr>
        <p:grpSpPr>
          <a:xfrm>
            <a:off x="7831232" y="3787089"/>
            <a:ext cx="692735" cy="816920"/>
            <a:chOff x="4444301" y="5303307"/>
            <a:chExt cx="837446" cy="987573"/>
          </a:xfrm>
        </p:grpSpPr>
        <p:grpSp>
          <p:nvGrpSpPr>
            <p:cNvPr id="1118" name="Google Shape;1118;p45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1119" name="Google Shape;1119;p45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5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1" name="Google Shape;1121;p45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1122" name="Google Shape;1122;p45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5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p45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1125" name="Google Shape;1125;p45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5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45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1128" name="Google Shape;1128;p45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5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45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1131" name="Google Shape;1131;p45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45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p45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1134" name="Google Shape;1134;p45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5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" name="Google Shape;1136;p45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1137" name="Google Shape;1137;p45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5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39" name="Google Shape;1139;p45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0" name="Google Shape;1140;p45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1141" name="Google Shape;1141;p45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D8D7D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5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3" name="Google Shape;1143;p45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5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1145" name="Google Shape;1145;p45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1146" name="Google Shape;1146;p45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45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8" name="Google Shape;1148;p45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9" name="Google Shape;1149;p45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1150" name="Google Shape;1150;p45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1151" name="Google Shape;1151;p45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45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3" name="Google Shape;1153;p45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1154" name="Google Shape;1154;p45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45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6" name="Google Shape;1156;p45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1157" name="Google Shape;1157;p45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45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59" name="Google Shape;1159;p45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5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1161" name="Google Shape;1161;p45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1162" name="Google Shape;1162;p45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45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4" name="Google Shape;1164;p45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5" name="Google Shape;1165;p45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1166" name="Google Shape;1166;p45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45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8" name="Google Shape;1168;p45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1169" name="Google Shape;1169;p45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1170" name="Google Shape;1170;p45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45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72" name="Google Shape;1172;p45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1173" name="Google Shape;1173;p45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45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75" name="Google Shape;1175;p45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6" name="Google Shape;1176;p45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1177" name="Google Shape;1177;p45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1178" name="Google Shape;1178;p45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45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0" name="Google Shape;1180;p45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1" name="Google Shape;1181;p45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1182" name="Google Shape;1182;p45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45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4" name="Google Shape;1184;p45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1185" name="Google Shape;1185;p45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1186" name="Google Shape;1186;p45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45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88" name="Google Shape;1188;p45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1189" name="Google Shape;1189;p45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45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91" name="Google Shape;1191;p45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45"/>
          <p:cNvGrpSpPr/>
          <p:nvPr/>
        </p:nvGrpSpPr>
        <p:grpSpPr>
          <a:xfrm flipH="1">
            <a:off x="4063657" y="365198"/>
            <a:ext cx="738791" cy="855368"/>
            <a:chOff x="8390004" y="456115"/>
            <a:chExt cx="904162" cy="1046834"/>
          </a:xfrm>
        </p:grpSpPr>
        <p:grpSp>
          <p:nvGrpSpPr>
            <p:cNvPr id="1193" name="Google Shape;1193;p45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1194" name="Google Shape;1194;p45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45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6" name="Google Shape;1196;p45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1197" name="Google Shape;1197;p45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45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9" name="Google Shape;1199;p45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5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1" name="Google Shape;1201;p45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1202" name="Google Shape;1202;p45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45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p45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1205" name="Google Shape;1205;p45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45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7" name="Google Shape;1207;p45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1208" name="Google Shape;1208;p45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45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0" name="Google Shape;1210;p45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1211" name="Google Shape;1211;p45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45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3" name="Google Shape;1213;p45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5"/>
          <p:cNvGrpSpPr/>
          <p:nvPr/>
        </p:nvGrpSpPr>
        <p:grpSpPr>
          <a:xfrm flipH="1">
            <a:off x="4063657" y="358186"/>
            <a:ext cx="738791" cy="855368"/>
            <a:chOff x="8390004" y="456115"/>
            <a:chExt cx="904162" cy="1046834"/>
          </a:xfrm>
        </p:grpSpPr>
        <p:grpSp>
          <p:nvGrpSpPr>
            <p:cNvPr id="1217" name="Google Shape;1217;p45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1218" name="Google Shape;1218;p45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45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0" name="Google Shape;1220;p45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1221" name="Google Shape;1221;p45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45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3" name="Google Shape;1223;p45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5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5" name="Google Shape;1225;p45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1226" name="Google Shape;1226;p45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45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45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1229" name="Google Shape;1229;p45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45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1" name="Google Shape;1231;p45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1232" name="Google Shape;1232;p45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45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4" name="Google Shape;1234;p45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1235" name="Google Shape;1235;p45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45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7" name="Google Shape;1237;p45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5"/>
          <p:cNvGrpSpPr/>
          <p:nvPr/>
        </p:nvGrpSpPr>
        <p:grpSpPr>
          <a:xfrm rot="1552225">
            <a:off x="8270609" y="530942"/>
            <a:ext cx="388907" cy="651949"/>
            <a:chOff x="5875210" y="3579589"/>
            <a:chExt cx="504443" cy="845629"/>
          </a:xfrm>
        </p:grpSpPr>
        <p:grpSp>
          <p:nvGrpSpPr>
            <p:cNvPr id="1241" name="Google Shape;1241;p45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1242" name="Google Shape;1242;p45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1243" name="Google Shape;1243;p45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45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5" name="Google Shape;1245;p45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1246" name="Google Shape;1246;p45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45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248" name="Google Shape;1248;p45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9" name="Google Shape;1249;p45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0" name="Google Shape;1250;p45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1251" name="Google Shape;1251;p45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1252" name="Google Shape;1252;p45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1253" name="Google Shape;1253;p45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45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5" name="Google Shape;1255;p45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1256" name="Google Shape;1256;p45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45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8" name="Google Shape;1258;p45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1259" name="Google Shape;1259;p45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45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1" name="Google Shape;1261;p45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1262" name="Google Shape;1262;p45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45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4" name="Google Shape;1264;p45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1265" name="Google Shape;1265;p45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45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7" name="Google Shape;1267;p45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1268" name="Google Shape;1268;p45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45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0" name="Google Shape;1270;p45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1271" name="Google Shape;1271;p45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45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3" name="Google Shape;1273;p45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1274" name="Google Shape;1274;p45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45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76" name="Google Shape;1276;p45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1277" name="Google Shape;1277;p45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45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45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1280" name="Google Shape;1280;p45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5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2" name="Google Shape;1282;p45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1283" name="Google Shape;1283;p45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5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5" name="Google Shape;1285;p45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1286" name="Google Shape;1286;p45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45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8" name="Google Shape;1288;p45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1289" name="Google Shape;1289;p45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45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45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1292" name="Google Shape;1292;p45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45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45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1295" name="Google Shape;1295;p45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45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7" name="Google Shape;1297;p45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1298" name="Google Shape;1298;p45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45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0" name="Google Shape;1300;p45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1301" name="Google Shape;1301;p45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45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3" name="Google Shape;1303;p45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45"/>
          <p:cNvGrpSpPr/>
          <p:nvPr/>
        </p:nvGrpSpPr>
        <p:grpSpPr>
          <a:xfrm>
            <a:off x="1225686" y="3963315"/>
            <a:ext cx="820353" cy="855397"/>
            <a:chOff x="2451372" y="7926631"/>
            <a:chExt cx="1640705" cy="1710795"/>
          </a:xfrm>
        </p:grpSpPr>
        <p:grpSp>
          <p:nvGrpSpPr>
            <p:cNvPr id="1306" name="Google Shape;1306;p45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1307" name="Google Shape;1307;p45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1308" name="Google Shape;1308;p45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45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0" name="Google Shape;1310;p45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1311" name="Google Shape;1311;p45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45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3" name="Google Shape;1313;p45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1314" name="Google Shape;1314;p45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45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6" name="Google Shape;1316;p45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1317" name="Google Shape;1317;p45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45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9" name="Google Shape;1319;p45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1320" name="Google Shape;1320;p45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45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2" name="Google Shape;1322;p45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1323" name="Google Shape;1323;p45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1324" name="Google Shape;1324;p45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5" name="Google Shape;1325;p45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6" name="Google Shape;1326;p45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1327" name="Google Shape;1327;p45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45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9" name="Google Shape;1329;p45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1330" name="Google Shape;1330;p45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1" name="Google Shape;1331;p45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2" name="Google Shape;1332;p45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3" name="Google Shape;1333;p45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1334" name="Google Shape;1334;p45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1335" name="Google Shape;1335;p45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45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37" name="Google Shape;1337;p45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1338" name="Google Shape;1338;p45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45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0" name="Google Shape;1340;p45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1341" name="Google Shape;1341;p45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45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3" name="Google Shape;1343;p45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1344" name="Google Shape;1344;p45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5" name="Google Shape;1345;p45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6" name="Google Shape;1346;p45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1347" name="Google Shape;1347;p45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45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9" name="Google Shape;1349;p45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1350" name="Google Shape;1350;p45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1351" name="Google Shape;1351;p45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45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3" name="Google Shape;1353;p45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1354" name="Google Shape;1354;p45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45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6" name="Google Shape;1356;p45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1357" name="Google Shape;1357;p45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45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9" name="Google Shape;1359;p45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360" name="Google Shape;1360;p45"/>
          <p:cNvGrpSpPr/>
          <p:nvPr/>
        </p:nvGrpSpPr>
        <p:grpSpPr>
          <a:xfrm>
            <a:off x="7536769" y="2137055"/>
            <a:ext cx="738791" cy="855368"/>
            <a:chOff x="8390004" y="456115"/>
            <a:chExt cx="904162" cy="1046834"/>
          </a:xfrm>
        </p:grpSpPr>
        <p:grpSp>
          <p:nvGrpSpPr>
            <p:cNvPr id="1361" name="Google Shape;1361;p45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1362" name="Google Shape;1362;p45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5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4" name="Google Shape;1364;p45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1365" name="Google Shape;1365;p45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45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67" name="Google Shape;1367;p45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5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9" name="Google Shape;1369;p45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1370" name="Google Shape;1370;p45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45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2" name="Google Shape;1372;p45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1373" name="Google Shape;1373;p45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45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5" name="Google Shape;1375;p45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1376" name="Google Shape;1376;p45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45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8" name="Google Shape;1378;p45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1379" name="Google Shape;1379;p45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45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1" name="Google Shape;1381;p45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45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1385" name="Google Shape;1385;p45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1386" name="Google Shape;1386;p45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8" name="Google Shape;1388;p45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1389" name="Google Shape;1389;p45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1" name="Google Shape;1391;p45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1392" name="Google Shape;1392;p45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4" name="Google Shape;1394;p45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1395" name="Google Shape;1395;p45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45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7" name="Google Shape;1397;p45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1398" name="Google Shape;1398;p45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45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0" name="Google Shape;1400;p45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1401" name="Google Shape;1401;p45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45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45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1404" name="Google Shape;1404;p45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45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1407" name="Google Shape;1407;p45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45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45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1410" name="Google Shape;1410;p45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45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45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1413" name="Google Shape;1413;p45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45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45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1416" name="Google Shape;1416;p45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45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45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1419" name="Google Shape;1419;p45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45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45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1422" name="Google Shape;1422;p45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45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45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1425" name="Google Shape;1425;p45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45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45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1428" name="Google Shape;1428;p45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45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0" name="Google Shape;1430;p45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1431" name="Google Shape;1431;p45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45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3" name="Google Shape;1433;p45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1434" name="Google Shape;1434;p45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45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6" name="Google Shape;1436;p45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7" name="Google Shape;1437;p45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1438" name="Google Shape;1438;p45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1439" name="Google Shape;1439;p45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45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1" name="Google Shape;1441;p45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1442" name="Google Shape;1442;p45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45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4" name="Google Shape;1444;p45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1445" name="Google Shape;1445;p45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45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7" name="Google Shape;1447;p45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1448" name="Google Shape;1448;p45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45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0" name="Google Shape;1450;p45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1451" name="Google Shape;1451;p45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45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3" name="Google Shape;1453;p45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1454" name="Google Shape;1454;p45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45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6" name="Google Shape;1456;p45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1457" name="Google Shape;1457;p45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45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9" name="Google Shape;1459;p45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1460" name="Google Shape;1460;p45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45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2" name="Google Shape;1462;p45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1463" name="Google Shape;1463;p45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45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5" name="Google Shape;1465;p45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1466" name="Google Shape;1466;p45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45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8" name="Google Shape;1468;p45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1469" name="Google Shape;1469;p45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45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45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1472" name="Google Shape;1472;p45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45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4" name="Google Shape;1474;p45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1475" name="Google Shape;1475;p45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45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7" name="Google Shape;1477;p45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1478" name="Google Shape;1478;p45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45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0" name="Google Shape;1480;p45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1481" name="Google Shape;1481;p45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45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3" name="Google Shape;1483;p45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1484" name="Google Shape;1484;p45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45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6" name="Google Shape;1486;p45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1487" name="Google Shape;1487;p45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45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9" name="Google Shape;1489;p45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Agenda">
  <p:cSld name="CUSTOM_21_2_1_1_1_1_1_1_1_1_1_1_1"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46"/>
          <p:cNvSpPr/>
          <p:nvPr/>
        </p:nvSpPr>
        <p:spPr>
          <a:xfrm>
            <a:off x="487150" y="4120813"/>
            <a:ext cx="8163285" cy="662325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46"/>
          <p:cNvSpPr/>
          <p:nvPr/>
        </p:nvSpPr>
        <p:spPr>
          <a:xfrm>
            <a:off x="494913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46"/>
          <p:cNvSpPr/>
          <p:nvPr/>
        </p:nvSpPr>
        <p:spPr>
          <a:xfrm>
            <a:off x="2172417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46"/>
          <p:cNvSpPr/>
          <p:nvPr/>
        </p:nvSpPr>
        <p:spPr>
          <a:xfrm>
            <a:off x="3849922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46"/>
          <p:cNvSpPr/>
          <p:nvPr/>
        </p:nvSpPr>
        <p:spPr>
          <a:xfrm>
            <a:off x="5527427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46"/>
          <p:cNvSpPr/>
          <p:nvPr/>
        </p:nvSpPr>
        <p:spPr>
          <a:xfrm>
            <a:off x="7204931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46"/>
          <p:cNvSpPr/>
          <p:nvPr/>
        </p:nvSpPr>
        <p:spPr>
          <a:xfrm rot="2876196">
            <a:off x="559991" y="3633310"/>
            <a:ext cx="1128244" cy="1177229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46"/>
          <p:cNvSpPr/>
          <p:nvPr/>
        </p:nvSpPr>
        <p:spPr>
          <a:xfrm rot="-2435379">
            <a:off x="7349766" y="925461"/>
            <a:ext cx="1188189" cy="1135288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p46"/>
          <p:cNvSpPr/>
          <p:nvPr/>
        </p:nvSpPr>
        <p:spPr>
          <a:xfrm rot="-2700000">
            <a:off x="5651763" y="824330"/>
            <a:ext cx="1195453" cy="1207644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46"/>
          <p:cNvSpPr/>
          <p:nvPr/>
        </p:nvSpPr>
        <p:spPr>
          <a:xfrm rot="2125079">
            <a:off x="3958591" y="903540"/>
            <a:ext cx="1226791" cy="1049224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46"/>
          <p:cNvSpPr/>
          <p:nvPr/>
        </p:nvSpPr>
        <p:spPr>
          <a:xfrm rot="2342554">
            <a:off x="581875" y="856784"/>
            <a:ext cx="1255149" cy="1143253"/>
          </a:xfrm>
          <a:custGeom>
            <a:rect b="b" l="l" r="r" t="t"/>
            <a:pathLst>
              <a:path extrusionOk="0" h="383762" w="421100">
                <a:moveTo>
                  <a:pt x="346036" y="-13"/>
                </a:moveTo>
                <a:lnTo>
                  <a:pt x="366038" y="22942"/>
                </a:lnTo>
                <a:cubicBezTo>
                  <a:pt x="359649" y="27305"/>
                  <a:pt x="354418" y="33153"/>
                  <a:pt x="350798" y="39992"/>
                </a:cubicBezTo>
                <a:cubicBezTo>
                  <a:pt x="357762" y="42107"/>
                  <a:pt x="365286" y="41316"/>
                  <a:pt x="371658" y="37801"/>
                </a:cubicBezTo>
                <a:cubicBezTo>
                  <a:pt x="371128" y="47612"/>
                  <a:pt x="368972" y="57271"/>
                  <a:pt x="365276" y="66376"/>
                </a:cubicBezTo>
                <a:cubicBezTo>
                  <a:pt x="371087" y="65614"/>
                  <a:pt x="388803" y="56851"/>
                  <a:pt x="394709" y="55899"/>
                </a:cubicBezTo>
                <a:cubicBezTo>
                  <a:pt x="398328" y="66853"/>
                  <a:pt x="413759" y="80664"/>
                  <a:pt x="421093" y="96856"/>
                </a:cubicBezTo>
                <a:cubicBezTo>
                  <a:pt x="320509" y="199536"/>
                  <a:pt x="195350" y="287356"/>
                  <a:pt x="85241" y="383749"/>
                </a:cubicBezTo>
                <a:cubicBezTo>
                  <a:pt x="78479" y="380035"/>
                  <a:pt x="72287" y="369367"/>
                  <a:pt x="65525" y="365652"/>
                </a:cubicBezTo>
                <a:lnTo>
                  <a:pt x="77240" y="350031"/>
                </a:lnTo>
                <a:cubicBezTo>
                  <a:pt x="68858" y="352031"/>
                  <a:pt x="55714" y="348507"/>
                  <a:pt x="47332" y="350031"/>
                </a:cubicBezTo>
                <a:cubicBezTo>
                  <a:pt x="54138" y="342887"/>
                  <a:pt x="60026" y="334915"/>
                  <a:pt x="64858" y="326314"/>
                </a:cubicBezTo>
                <a:cubicBezTo>
                  <a:pt x="59429" y="326314"/>
                  <a:pt x="32473" y="328123"/>
                  <a:pt x="28568" y="328505"/>
                </a:cubicBezTo>
                <a:lnTo>
                  <a:pt x="-7" y="295262"/>
                </a:lnTo>
                <a:cubicBezTo>
                  <a:pt x="34092" y="254590"/>
                  <a:pt x="104101" y="197821"/>
                  <a:pt x="133343" y="174009"/>
                </a:cubicBezTo>
                <a:cubicBezTo>
                  <a:pt x="214019" y="109906"/>
                  <a:pt x="265073" y="63900"/>
                  <a:pt x="346036" y="-13"/>
                </a:cubicBez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46"/>
          <p:cNvSpPr/>
          <p:nvPr/>
        </p:nvSpPr>
        <p:spPr>
          <a:xfrm rot="-2455020">
            <a:off x="2285901" y="835033"/>
            <a:ext cx="1218247" cy="1186221"/>
          </a:xfrm>
          <a:custGeom>
            <a:rect b="b" l="l" r="r" t="t"/>
            <a:pathLst>
              <a:path extrusionOk="0" h="430434" w="442055">
                <a:moveTo>
                  <a:pt x="68287" y="14941"/>
                </a:moveTo>
                <a:cubicBezTo>
                  <a:pt x="75050" y="21704"/>
                  <a:pt x="81812" y="23895"/>
                  <a:pt x="87337" y="31420"/>
                </a:cubicBezTo>
                <a:cubicBezTo>
                  <a:pt x="79279" y="31172"/>
                  <a:pt x="71459" y="28667"/>
                  <a:pt x="64763" y="24181"/>
                </a:cubicBezTo>
                <a:cubicBezTo>
                  <a:pt x="56476" y="32086"/>
                  <a:pt x="54666" y="33039"/>
                  <a:pt x="46284" y="40945"/>
                </a:cubicBezTo>
                <a:lnTo>
                  <a:pt x="59524" y="54184"/>
                </a:lnTo>
                <a:cubicBezTo>
                  <a:pt x="45332" y="46850"/>
                  <a:pt x="28853" y="52660"/>
                  <a:pt x="26377" y="65805"/>
                </a:cubicBezTo>
                <a:cubicBezTo>
                  <a:pt x="27615" y="67900"/>
                  <a:pt x="40855" y="84855"/>
                  <a:pt x="42093" y="86569"/>
                </a:cubicBezTo>
                <a:cubicBezTo>
                  <a:pt x="33882" y="83902"/>
                  <a:pt x="25472" y="81864"/>
                  <a:pt x="16947" y="80473"/>
                </a:cubicBezTo>
                <a:cubicBezTo>
                  <a:pt x="11899" y="88855"/>
                  <a:pt x="4279" y="94094"/>
                  <a:pt x="-7" y="102000"/>
                </a:cubicBezTo>
                <a:cubicBezTo>
                  <a:pt x="77526" y="171723"/>
                  <a:pt x="342893" y="400228"/>
                  <a:pt x="369277" y="430422"/>
                </a:cubicBezTo>
                <a:lnTo>
                  <a:pt x="389660" y="397180"/>
                </a:lnTo>
                <a:cubicBezTo>
                  <a:pt x="382279" y="394970"/>
                  <a:pt x="375563" y="390941"/>
                  <a:pt x="370134" y="385464"/>
                </a:cubicBezTo>
                <a:cubicBezTo>
                  <a:pt x="375792" y="385578"/>
                  <a:pt x="381412" y="386502"/>
                  <a:pt x="386803" y="388226"/>
                </a:cubicBezTo>
                <a:cubicBezTo>
                  <a:pt x="395213" y="389617"/>
                  <a:pt x="403157" y="383930"/>
                  <a:pt x="404548" y="375520"/>
                </a:cubicBezTo>
                <a:cubicBezTo>
                  <a:pt x="404834" y="373796"/>
                  <a:pt x="404824" y="372043"/>
                  <a:pt x="404519" y="370319"/>
                </a:cubicBezTo>
                <a:cubicBezTo>
                  <a:pt x="396109" y="367271"/>
                  <a:pt x="388375" y="362613"/>
                  <a:pt x="381755" y="356603"/>
                </a:cubicBezTo>
                <a:cubicBezTo>
                  <a:pt x="394089" y="362490"/>
                  <a:pt x="408767" y="360347"/>
                  <a:pt x="418902" y="351174"/>
                </a:cubicBezTo>
                <a:lnTo>
                  <a:pt x="403472" y="336886"/>
                </a:lnTo>
                <a:cubicBezTo>
                  <a:pt x="411530" y="336429"/>
                  <a:pt x="419550" y="338248"/>
                  <a:pt x="426617" y="342125"/>
                </a:cubicBezTo>
                <a:lnTo>
                  <a:pt x="442048" y="317836"/>
                </a:lnTo>
                <a:cubicBezTo>
                  <a:pt x="415930" y="302415"/>
                  <a:pt x="391422" y="284423"/>
                  <a:pt x="368896" y="264115"/>
                </a:cubicBezTo>
                <a:cubicBezTo>
                  <a:pt x="345750" y="243446"/>
                  <a:pt x="139724" y="56851"/>
                  <a:pt x="120579" y="35515"/>
                </a:cubicBezTo>
                <a:cubicBezTo>
                  <a:pt x="114674" y="28943"/>
                  <a:pt x="89909" y="3226"/>
                  <a:pt x="82003" y="-13"/>
                </a:cubicBezTo>
                <a:cubicBezTo>
                  <a:pt x="82098" y="82"/>
                  <a:pt x="73145" y="8941"/>
                  <a:pt x="68287" y="14941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3" name="Google Shape;1503;p46"/>
          <p:cNvGrpSpPr/>
          <p:nvPr/>
        </p:nvGrpSpPr>
        <p:grpSpPr>
          <a:xfrm>
            <a:off x="8219047" y="3903261"/>
            <a:ext cx="692693" cy="820084"/>
            <a:chOff x="15662019" y="7573647"/>
            <a:chExt cx="1385387" cy="1640167"/>
          </a:xfrm>
        </p:grpSpPr>
        <p:grpSp>
          <p:nvGrpSpPr>
            <p:cNvPr id="1504" name="Google Shape;1504;p46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1505" name="Google Shape;1505;p46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506" name="Google Shape;1506;p46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46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8" name="Google Shape;1508;p46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509" name="Google Shape;1509;p46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46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1" name="Google Shape;1511;p46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512" name="Google Shape;1512;p46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46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4" name="Google Shape;1514;p46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515" name="Google Shape;1515;p46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46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7" name="Google Shape;1517;p46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518" name="Google Shape;1518;p46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46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0" name="Google Shape;1520;p46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521" name="Google Shape;1521;p46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46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3" name="Google Shape;1523;p46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524" name="Google Shape;1524;p46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46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6" name="Google Shape;1526;p46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27" name="Google Shape;1527;p46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528" name="Google Shape;1528;p46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46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0" name="Google Shape;1530;p46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1" name="Google Shape;1531;p46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1532" name="Google Shape;1532;p46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533" name="Google Shape;1533;p46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46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5" name="Google Shape;1535;p46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536" name="Google Shape;1536;p46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46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8" name="Google Shape;1538;p46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539" name="Google Shape;1539;p46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46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1" name="Google Shape;1541;p46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542" name="Google Shape;1542;p46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46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4" name="Google Shape;1544;p46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545" name="Google Shape;1545;p46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46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7" name="Google Shape;1547;p46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548" name="Google Shape;1548;p46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9" name="Google Shape;1549;p46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50" name="Google Shape;1550;p46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551" name="Google Shape;1551;p46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46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53" name="Google Shape;1553;p46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54" name="Google Shape;1554;p46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555" name="Google Shape;1555;p46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6" name="Google Shape;1556;p46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57" name="Google Shape;1557;p46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8" name="Google Shape;1558;p46"/>
          <p:cNvGrpSpPr/>
          <p:nvPr/>
        </p:nvGrpSpPr>
        <p:grpSpPr>
          <a:xfrm>
            <a:off x="7743105" y="372356"/>
            <a:ext cx="588375" cy="732636"/>
            <a:chOff x="11575336" y="613749"/>
            <a:chExt cx="1176750" cy="1465271"/>
          </a:xfrm>
        </p:grpSpPr>
        <p:grpSp>
          <p:nvGrpSpPr>
            <p:cNvPr id="1559" name="Google Shape;1559;p46"/>
            <p:cNvGrpSpPr/>
            <p:nvPr/>
          </p:nvGrpSpPr>
          <p:grpSpPr>
            <a:xfrm rot="392636">
              <a:off x="11649302" y="667954"/>
              <a:ext cx="1028819" cy="1356862"/>
              <a:chOff x="4572000" y="3600062"/>
              <a:chExt cx="618078" cy="815155"/>
            </a:xfrm>
          </p:grpSpPr>
          <p:grpSp>
            <p:nvGrpSpPr>
              <p:cNvPr id="1560" name="Google Shape;1560;p46"/>
              <p:cNvGrpSpPr/>
              <p:nvPr/>
            </p:nvGrpSpPr>
            <p:grpSpPr>
              <a:xfrm>
                <a:off x="4572000" y="4024312"/>
                <a:ext cx="618078" cy="390525"/>
                <a:chOff x="4572000" y="4024312"/>
                <a:chExt cx="618078" cy="390525"/>
              </a:xfrm>
            </p:grpSpPr>
            <p:sp>
              <p:nvSpPr>
                <p:cNvPr id="1561" name="Google Shape;1561;p46"/>
                <p:cNvSpPr/>
                <p:nvPr/>
              </p:nvSpPr>
              <p:spPr>
                <a:xfrm>
                  <a:off x="4586287" y="4038599"/>
                  <a:ext cx="589502" cy="362045"/>
                </a:xfrm>
                <a:custGeom>
                  <a:rect b="b" l="l" r="r" t="t"/>
                  <a:pathLst>
                    <a:path extrusionOk="0" h="362045" w="589502">
                      <a:moveTo>
                        <a:pt x="0" y="0"/>
                      </a:moveTo>
                      <a:lnTo>
                        <a:pt x="589502" y="0"/>
                      </a:lnTo>
                      <a:lnTo>
                        <a:pt x="589502" y="362045"/>
                      </a:lnTo>
                      <a:lnTo>
                        <a:pt x="0" y="3620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2" name="Google Shape;1562;p46"/>
                <p:cNvSpPr/>
                <p:nvPr/>
              </p:nvSpPr>
              <p:spPr>
                <a:xfrm>
                  <a:off x="4572000" y="4024312"/>
                  <a:ext cx="618078" cy="390525"/>
                </a:xfrm>
                <a:custGeom>
                  <a:rect b="b" l="l" r="r" t="t"/>
                  <a:pathLst>
                    <a:path extrusionOk="0" h="390525" w="618078">
                      <a:moveTo>
                        <a:pt x="603885" y="390525"/>
                      </a:moveTo>
                      <a:lnTo>
                        <a:pt x="14288" y="390525"/>
                      </a:lnTo>
                      <a:cubicBezTo>
                        <a:pt x="6382" y="390525"/>
                        <a:pt x="0" y="384143"/>
                        <a:pt x="0" y="3762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603790" y="0"/>
                      </a:lnTo>
                      <a:cubicBezTo>
                        <a:pt x="611696" y="0"/>
                        <a:pt x="618077" y="6382"/>
                        <a:pt x="618077" y="14288"/>
                      </a:cubicBezTo>
                      <a:lnTo>
                        <a:pt x="618077" y="376333"/>
                      </a:lnTo>
                      <a:cubicBezTo>
                        <a:pt x="618172" y="384143"/>
                        <a:pt x="611696" y="390525"/>
                        <a:pt x="603885" y="390525"/>
                      </a:cubicBezTo>
                      <a:close/>
                      <a:moveTo>
                        <a:pt x="28575" y="361950"/>
                      </a:moveTo>
                      <a:lnTo>
                        <a:pt x="589502" y="361950"/>
                      </a:lnTo>
                      <a:lnTo>
                        <a:pt x="589502" y="28575"/>
                      </a:lnTo>
                      <a:lnTo>
                        <a:pt x="28575" y="28575"/>
                      </a:lnTo>
                      <a:lnTo>
                        <a:pt x="28575" y="3619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63" name="Google Shape;1563;p46"/>
              <p:cNvSpPr/>
              <p:nvPr/>
            </p:nvSpPr>
            <p:spPr>
              <a:xfrm>
                <a:off x="4664868" y="3600062"/>
                <a:ext cx="421576" cy="763053"/>
              </a:xfrm>
              <a:custGeom>
                <a:rect b="b" l="l" r="r" t="t"/>
                <a:pathLst>
                  <a:path extrusionOk="0" h="763053" w="421576">
                    <a:moveTo>
                      <a:pt x="407575" y="763053"/>
                    </a:moveTo>
                    <a:lnTo>
                      <a:pt x="324803" y="763053"/>
                    </a:lnTo>
                    <a:cubicBezTo>
                      <a:pt x="317563" y="763053"/>
                      <a:pt x="311467" y="757624"/>
                      <a:pt x="310610" y="750480"/>
                    </a:cubicBezTo>
                    <a:cubicBezTo>
                      <a:pt x="300228" y="664279"/>
                      <a:pt x="289941" y="575411"/>
                      <a:pt x="279559" y="486543"/>
                    </a:cubicBezTo>
                    <a:cubicBezTo>
                      <a:pt x="269176" y="397865"/>
                      <a:pt x="258889" y="309092"/>
                      <a:pt x="248507" y="222986"/>
                    </a:cubicBezTo>
                    <a:cubicBezTo>
                      <a:pt x="247745" y="216318"/>
                      <a:pt x="251650" y="209937"/>
                      <a:pt x="258032" y="207746"/>
                    </a:cubicBezTo>
                    <a:cubicBezTo>
                      <a:pt x="304514" y="191839"/>
                      <a:pt x="335280" y="150215"/>
                      <a:pt x="331184" y="108876"/>
                    </a:cubicBezTo>
                    <a:cubicBezTo>
                      <a:pt x="325946" y="56013"/>
                      <a:pt x="263462" y="30105"/>
                      <a:pt x="220789" y="28676"/>
                    </a:cubicBezTo>
                    <a:cubicBezTo>
                      <a:pt x="174593" y="26961"/>
                      <a:pt x="107251" y="54108"/>
                      <a:pt x="101060" y="109067"/>
                    </a:cubicBezTo>
                    <a:cubicBezTo>
                      <a:pt x="96774" y="147167"/>
                      <a:pt x="123254" y="188029"/>
                      <a:pt x="165449" y="208317"/>
                    </a:cubicBezTo>
                    <a:cubicBezTo>
                      <a:pt x="170783" y="210889"/>
                      <a:pt x="173926" y="216414"/>
                      <a:pt x="173450" y="222319"/>
                    </a:cubicBezTo>
                    <a:cubicBezTo>
                      <a:pt x="166497" y="310616"/>
                      <a:pt x="154210" y="400246"/>
                      <a:pt x="142304" y="486924"/>
                    </a:cubicBezTo>
                    <a:cubicBezTo>
                      <a:pt x="130492" y="573125"/>
                      <a:pt x="118205" y="662374"/>
                      <a:pt x="111347" y="749814"/>
                    </a:cubicBezTo>
                    <a:cubicBezTo>
                      <a:pt x="110776" y="757243"/>
                      <a:pt x="104584" y="762958"/>
                      <a:pt x="97060" y="762958"/>
                    </a:cubicBezTo>
                    <a:lnTo>
                      <a:pt x="14288" y="762958"/>
                    </a:lnTo>
                    <a:cubicBezTo>
                      <a:pt x="6382" y="762958"/>
                      <a:pt x="0" y="756576"/>
                      <a:pt x="0" y="748671"/>
                    </a:cubicBezTo>
                    <a:cubicBezTo>
                      <a:pt x="0" y="740765"/>
                      <a:pt x="6382" y="734383"/>
                      <a:pt x="14288" y="734383"/>
                    </a:cubicBezTo>
                    <a:lnTo>
                      <a:pt x="83820" y="734383"/>
                    </a:lnTo>
                    <a:cubicBezTo>
                      <a:pt x="90868" y="650373"/>
                      <a:pt x="102584" y="565314"/>
                      <a:pt x="113824" y="483018"/>
                    </a:cubicBezTo>
                    <a:cubicBezTo>
                      <a:pt x="125254" y="399865"/>
                      <a:pt x="137065" y="313950"/>
                      <a:pt x="144018" y="229463"/>
                    </a:cubicBezTo>
                    <a:cubicBezTo>
                      <a:pt x="95536" y="202317"/>
                      <a:pt x="67056" y="153739"/>
                      <a:pt x="72390" y="105828"/>
                    </a:cubicBezTo>
                    <a:cubicBezTo>
                      <a:pt x="80105" y="37629"/>
                      <a:pt x="155734" y="-2280"/>
                      <a:pt x="221551" y="101"/>
                    </a:cubicBezTo>
                    <a:cubicBezTo>
                      <a:pt x="274606" y="1911"/>
                      <a:pt x="352520" y="36010"/>
                      <a:pt x="359378" y="106019"/>
                    </a:cubicBezTo>
                    <a:cubicBezTo>
                      <a:pt x="364426" y="156978"/>
                      <a:pt x="330613" y="207651"/>
                      <a:pt x="277939" y="230511"/>
                    </a:cubicBezTo>
                    <a:cubicBezTo>
                      <a:pt x="287846" y="313188"/>
                      <a:pt x="297751" y="398246"/>
                      <a:pt x="307658" y="483209"/>
                    </a:cubicBezTo>
                    <a:cubicBezTo>
                      <a:pt x="317468" y="567696"/>
                      <a:pt x="327374" y="652182"/>
                      <a:pt x="337185" y="734478"/>
                    </a:cubicBezTo>
                    <a:lnTo>
                      <a:pt x="407289" y="734478"/>
                    </a:lnTo>
                    <a:cubicBezTo>
                      <a:pt x="415195" y="734478"/>
                      <a:pt x="421576" y="740860"/>
                      <a:pt x="421576" y="748766"/>
                    </a:cubicBezTo>
                    <a:cubicBezTo>
                      <a:pt x="421576" y="756672"/>
                      <a:pt x="415480" y="763053"/>
                      <a:pt x="407575" y="76305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64" name="Google Shape;1564;p46"/>
              <p:cNvGrpSpPr/>
              <p:nvPr/>
            </p:nvGrpSpPr>
            <p:grpSpPr>
              <a:xfrm>
                <a:off x="4572000" y="4305775"/>
                <a:ext cx="612933" cy="109442"/>
                <a:chOff x="4572000" y="4305775"/>
                <a:chExt cx="612933" cy="109442"/>
              </a:xfrm>
            </p:grpSpPr>
            <p:grpSp>
              <p:nvGrpSpPr>
                <p:cNvPr id="1565" name="Google Shape;1565;p46"/>
                <p:cNvGrpSpPr/>
                <p:nvPr/>
              </p:nvGrpSpPr>
              <p:grpSpPr>
                <a:xfrm>
                  <a:off x="4572000" y="4305775"/>
                  <a:ext cx="156114" cy="109442"/>
                  <a:chOff x="4572000" y="4305775"/>
                  <a:chExt cx="156114" cy="109442"/>
                </a:xfrm>
              </p:grpSpPr>
              <p:sp>
                <p:nvSpPr>
                  <p:cNvPr id="1566" name="Google Shape;1566;p46"/>
                  <p:cNvSpPr/>
                  <p:nvPr/>
                </p:nvSpPr>
                <p:spPr>
                  <a:xfrm>
                    <a:off x="458628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7" name="Google Shape;1567;p46"/>
                  <p:cNvSpPr/>
                  <p:nvPr/>
                </p:nvSpPr>
                <p:spPr>
                  <a:xfrm>
                    <a:off x="4572000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68" name="Google Shape;1568;p46"/>
                <p:cNvGrpSpPr/>
                <p:nvPr/>
              </p:nvGrpSpPr>
              <p:grpSpPr>
                <a:xfrm>
                  <a:off x="4800409" y="4305775"/>
                  <a:ext cx="156114" cy="109442"/>
                  <a:chOff x="4800409" y="4305775"/>
                  <a:chExt cx="156114" cy="109442"/>
                </a:xfrm>
              </p:grpSpPr>
              <p:sp>
                <p:nvSpPr>
                  <p:cNvPr id="1569" name="Google Shape;1569;p46"/>
                  <p:cNvSpPr/>
                  <p:nvPr/>
                </p:nvSpPr>
                <p:spPr>
                  <a:xfrm>
                    <a:off x="481469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0" name="Google Shape;1570;p46"/>
                  <p:cNvSpPr/>
                  <p:nvPr/>
                </p:nvSpPr>
                <p:spPr>
                  <a:xfrm>
                    <a:off x="480040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71" name="Google Shape;1571;p46"/>
                <p:cNvGrpSpPr/>
                <p:nvPr/>
              </p:nvGrpSpPr>
              <p:grpSpPr>
                <a:xfrm>
                  <a:off x="5028819" y="4305775"/>
                  <a:ext cx="156114" cy="109442"/>
                  <a:chOff x="5028819" y="4305775"/>
                  <a:chExt cx="156114" cy="109442"/>
                </a:xfrm>
              </p:grpSpPr>
              <p:sp>
                <p:nvSpPr>
                  <p:cNvPr id="1572" name="Google Shape;1572;p46"/>
                  <p:cNvSpPr/>
                  <p:nvPr/>
                </p:nvSpPr>
                <p:spPr>
                  <a:xfrm>
                    <a:off x="5043201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3" name="Google Shape;1573;p46"/>
                  <p:cNvSpPr/>
                  <p:nvPr/>
                </p:nvSpPr>
                <p:spPr>
                  <a:xfrm>
                    <a:off x="502881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670" y="80867"/>
                        </a:moveTo>
                        <a:lnTo>
                          <a:pt x="127635" y="80867"/>
                        </a:lnTo>
                        <a:lnTo>
                          <a:pt x="127635" y="28575"/>
                        </a:lnTo>
                        <a:lnTo>
                          <a:pt x="28670" y="28575"/>
                        </a:lnTo>
                        <a:lnTo>
                          <a:pt x="2867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74" name="Google Shape;1574;p46"/>
              <p:cNvSpPr/>
              <p:nvPr/>
            </p:nvSpPr>
            <p:spPr>
              <a:xfrm>
                <a:off x="4586287" y="4043362"/>
                <a:ext cx="142875" cy="361950"/>
              </a:xfrm>
              <a:custGeom>
                <a:rect b="b" l="l" r="r" t="t"/>
                <a:pathLst>
                  <a:path extrusionOk="0" h="361950" w="142875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5" name="Google Shape;1575;p46"/>
            <p:cNvGrpSpPr/>
            <p:nvPr/>
          </p:nvGrpSpPr>
          <p:grpSpPr>
            <a:xfrm rot="392636">
              <a:off x="11649302" y="667954"/>
              <a:ext cx="1028819" cy="1356862"/>
              <a:chOff x="4572000" y="3600062"/>
              <a:chExt cx="618078" cy="815155"/>
            </a:xfrm>
          </p:grpSpPr>
          <p:grpSp>
            <p:nvGrpSpPr>
              <p:cNvPr id="1576" name="Google Shape;1576;p46"/>
              <p:cNvGrpSpPr/>
              <p:nvPr/>
            </p:nvGrpSpPr>
            <p:grpSpPr>
              <a:xfrm>
                <a:off x="4572000" y="4024312"/>
                <a:ext cx="618078" cy="390525"/>
                <a:chOff x="4572000" y="4024312"/>
                <a:chExt cx="618078" cy="390525"/>
              </a:xfrm>
            </p:grpSpPr>
            <p:sp>
              <p:nvSpPr>
                <p:cNvPr id="1577" name="Google Shape;1577;p46"/>
                <p:cNvSpPr/>
                <p:nvPr/>
              </p:nvSpPr>
              <p:spPr>
                <a:xfrm>
                  <a:off x="4586287" y="4038599"/>
                  <a:ext cx="589502" cy="362045"/>
                </a:xfrm>
                <a:custGeom>
                  <a:rect b="b" l="l" r="r" t="t"/>
                  <a:pathLst>
                    <a:path extrusionOk="0" h="362045" w="589502">
                      <a:moveTo>
                        <a:pt x="0" y="0"/>
                      </a:moveTo>
                      <a:lnTo>
                        <a:pt x="589502" y="0"/>
                      </a:lnTo>
                      <a:lnTo>
                        <a:pt x="589502" y="362045"/>
                      </a:lnTo>
                      <a:lnTo>
                        <a:pt x="0" y="36204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46"/>
                <p:cNvSpPr/>
                <p:nvPr/>
              </p:nvSpPr>
              <p:spPr>
                <a:xfrm>
                  <a:off x="4572000" y="4024312"/>
                  <a:ext cx="618078" cy="390525"/>
                </a:xfrm>
                <a:custGeom>
                  <a:rect b="b" l="l" r="r" t="t"/>
                  <a:pathLst>
                    <a:path extrusionOk="0" h="390525" w="618078">
                      <a:moveTo>
                        <a:pt x="603885" y="390525"/>
                      </a:moveTo>
                      <a:lnTo>
                        <a:pt x="14288" y="390525"/>
                      </a:lnTo>
                      <a:cubicBezTo>
                        <a:pt x="6382" y="390525"/>
                        <a:pt x="0" y="384143"/>
                        <a:pt x="0" y="3762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603790" y="0"/>
                      </a:lnTo>
                      <a:cubicBezTo>
                        <a:pt x="611696" y="0"/>
                        <a:pt x="618077" y="6382"/>
                        <a:pt x="618077" y="14288"/>
                      </a:cubicBezTo>
                      <a:lnTo>
                        <a:pt x="618077" y="376333"/>
                      </a:lnTo>
                      <a:cubicBezTo>
                        <a:pt x="618172" y="384143"/>
                        <a:pt x="611696" y="390525"/>
                        <a:pt x="603885" y="390525"/>
                      </a:cubicBezTo>
                      <a:close/>
                      <a:moveTo>
                        <a:pt x="28575" y="361950"/>
                      </a:moveTo>
                      <a:lnTo>
                        <a:pt x="589502" y="361950"/>
                      </a:lnTo>
                      <a:lnTo>
                        <a:pt x="589502" y="28575"/>
                      </a:lnTo>
                      <a:lnTo>
                        <a:pt x="28575" y="28575"/>
                      </a:lnTo>
                      <a:lnTo>
                        <a:pt x="28575" y="3619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79" name="Google Shape;1579;p46"/>
              <p:cNvSpPr/>
              <p:nvPr/>
            </p:nvSpPr>
            <p:spPr>
              <a:xfrm>
                <a:off x="4664868" y="3600062"/>
                <a:ext cx="421576" cy="763053"/>
              </a:xfrm>
              <a:custGeom>
                <a:rect b="b" l="l" r="r" t="t"/>
                <a:pathLst>
                  <a:path extrusionOk="0" h="763053" w="421576">
                    <a:moveTo>
                      <a:pt x="407575" y="763053"/>
                    </a:moveTo>
                    <a:lnTo>
                      <a:pt x="324803" y="763053"/>
                    </a:lnTo>
                    <a:cubicBezTo>
                      <a:pt x="317563" y="763053"/>
                      <a:pt x="311467" y="757624"/>
                      <a:pt x="310610" y="750480"/>
                    </a:cubicBezTo>
                    <a:cubicBezTo>
                      <a:pt x="300228" y="664279"/>
                      <a:pt x="289941" y="575411"/>
                      <a:pt x="279559" y="486543"/>
                    </a:cubicBezTo>
                    <a:cubicBezTo>
                      <a:pt x="269176" y="397865"/>
                      <a:pt x="258889" y="309092"/>
                      <a:pt x="248507" y="222986"/>
                    </a:cubicBezTo>
                    <a:cubicBezTo>
                      <a:pt x="247745" y="216318"/>
                      <a:pt x="251650" y="209937"/>
                      <a:pt x="258032" y="207746"/>
                    </a:cubicBezTo>
                    <a:cubicBezTo>
                      <a:pt x="304514" y="191839"/>
                      <a:pt x="335280" y="150215"/>
                      <a:pt x="331184" y="108876"/>
                    </a:cubicBezTo>
                    <a:cubicBezTo>
                      <a:pt x="325946" y="56013"/>
                      <a:pt x="263462" y="30105"/>
                      <a:pt x="220789" y="28676"/>
                    </a:cubicBezTo>
                    <a:cubicBezTo>
                      <a:pt x="174593" y="26961"/>
                      <a:pt x="107251" y="54108"/>
                      <a:pt x="101060" y="109067"/>
                    </a:cubicBezTo>
                    <a:cubicBezTo>
                      <a:pt x="96774" y="147167"/>
                      <a:pt x="123254" y="188029"/>
                      <a:pt x="165449" y="208317"/>
                    </a:cubicBezTo>
                    <a:cubicBezTo>
                      <a:pt x="170783" y="210889"/>
                      <a:pt x="173926" y="216414"/>
                      <a:pt x="173450" y="222319"/>
                    </a:cubicBezTo>
                    <a:cubicBezTo>
                      <a:pt x="166497" y="310616"/>
                      <a:pt x="154210" y="400246"/>
                      <a:pt x="142304" y="486924"/>
                    </a:cubicBezTo>
                    <a:cubicBezTo>
                      <a:pt x="130492" y="573125"/>
                      <a:pt x="118205" y="662374"/>
                      <a:pt x="111347" y="749814"/>
                    </a:cubicBezTo>
                    <a:cubicBezTo>
                      <a:pt x="110776" y="757243"/>
                      <a:pt x="104584" y="762958"/>
                      <a:pt x="97060" y="762958"/>
                    </a:cubicBezTo>
                    <a:lnTo>
                      <a:pt x="14288" y="762958"/>
                    </a:lnTo>
                    <a:cubicBezTo>
                      <a:pt x="6382" y="762958"/>
                      <a:pt x="0" y="756576"/>
                      <a:pt x="0" y="748671"/>
                    </a:cubicBezTo>
                    <a:cubicBezTo>
                      <a:pt x="0" y="740765"/>
                      <a:pt x="6382" y="734383"/>
                      <a:pt x="14288" y="734383"/>
                    </a:cubicBezTo>
                    <a:lnTo>
                      <a:pt x="83820" y="734383"/>
                    </a:lnTo>
                    <a:cubicBezTo>
                      <a:pt x="90868" y="650373"/>
                      <a:pt x="102584" y="565314"/>
                      <a:pt x="113824" y="483018"/>
                    </a:cubicBezTo>
                    <a:cubicBezTo>
                      <a:pt x="125254" y="399865"/>
                      <a:pt x="137065" y="313950"/>
                      <a:pt x="144018" y="229463"/>
                    </a:cubicBezTo>
                    <a:cubicBezTo>
                      <a:pt x="95536" y="202317"/>
                      <a:pt x="67056" y="153739"/>
                      <a:pt x="72390" y="105828"/>
                    </a:cubicBezTo>
                    <a:cubicBezTo>
                      <a:pt x="80105" y="37629"/>
                      <a:pt x="155734" y="-2280"/>
                      <a:pt x="221551" y="101"/>
                    </a:cubicBezTo>
                    <a:cubicBezTo>
                      <a:pt x="274606" y="1911"/>
                      <a:pt x="352520" y="36010"/>
                      <a:pt x="359378" y="106019"/>
                    </a:cubicBezTo>
                    <a:cubicBezTo>
                      <a:pt x="364426" y="156978"/>
                      <a:pt x="330613" y="207651"/>
                      <a:pt x="277939" y="230511"/>
                    </a:cubicBezTo>
                    <a:cubicBezTo>
                      <a:pt x="287846" y="313188"/>
                      <a:pt x="297751" y="398246"/>
                      <a:pt x="307658" y="483209"/>
                    </a:cubicBezTo>
                    <a:cubicBezTo>
                      <a:pt x="317468" y="567696"/>
                      <a:pt x="327374" y="652182"/>
                      <a:pt x="337185" y="734478"/>
                    </a:cubicBezTo>
                    <a:lnTo>
                      <a:pt x="407289" y="734478"/>
                    </a:lnTo>
                    <a:cubicBezTo>
                      <a:pt x="415195" y="734478"/>
                      <a:pt x="421576" y="740860"/>
                      <a:pt x="421576" y="748766"/>
                    </a:cubicBezTo>
                    <a:cubicBezTo>
                      <a:pt x="421576" y="756672"/>
                      <a:pt x="415480" y="763053"/>
                      <a:pt x="407575" y="7630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80" name="Google Shape;1580;p46"/>
              <p:cNvGrpSpPr/>
              <p:nvPr/>
            </p:nvGrpSpPr>
            <p:grpSpPr>
              <a:xfrm>
                <a:off x="4572000" y="4305775"/>
                <a:ext cx="612933" cy="109442"/>
                <a:chOff x="4572000" y="4305775"/>
                <a:chExt cx="612933" cy="109442"/>
              </a:xfrm>
            </p:grpSpPr>
            <p:grpSp>
              <p:nvGrpSpPr>
                <p:cNvPr id="1581" name="Google Shape;1581;p46"/>
                <p:cNvGrpSpPr/>
                <p:nvPr/>
              </p:nvGrpSpPr>
              <p:grpSpPr>
                <a:xfrm>
                  <a:off x="4572000" y="4305775"/>
                  <a:ext cx="156114" cy="109442"/>
                  <a:chOff x="4572000" y="4305775"/>
                  <a:chExt cx="156114" cy="109442"/>
                </a:xfrm>
              </p:grpSpPr>
              <p:sp>
                <p:nvSpPr>
                  <p:cNvPr id="1582" name="Google Shape;1582;p46"/>
                  <p:cNvSpPr/>
                  <p:nvPr/>
                </p:nvSpPr>
                <p:spPr>
                  <a:xfrm>
                    <a:off x="458628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3" name="Google Shape;1583;p46"/>
                  <p:cNvSpPr/>
                  <p:nvPr/>
                </p:nvSpPr>
                <p:spPr>
                  <a:xfrm>
                    <a:off x="4572000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84" name="Google Shape;1584;p46"/>
                <p:cNvGrpSpPr/>
                <p:nvPr/>
              </p:nvGrpSpPr>
              <p:grpSpPr>
                <a:xfrm>
                  <a:off x="4800409" y="4305775"/>
                  <a:ext cx="156114" cy="109442"/>
                  <a:chOff x="4800409" y="4305775"/>
                  <a:chExt cx="156114" cy="109442"/>
                </a:xfrm>
              </p:grpSpPr>
              <p:sp>
                <p:nvSpPr>
                  <p:cNvPr id="1585" name="Google Shape;1585;p46"/>
                  <p:cNvSpPr/>
                  <p:nvPr/>
                </p:nvSpPr>
                <p:spPr>
                  <a:xfrm>
                    <a:off x="481469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6" name="Google Shape;1586;p46"/>
                  <p:cNvSpPr/>
                  <p:nvPr/>
                </p:nvSpPr>
                <p:spPr>
                  <a:xfrm>
                    <a:off x="480040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87" name="Google Shape;1587;p46"/>
                <p:cNvGrpSpPr/>
                <p:nvPr/>
              </p:nvGrpSpPr>
              <p:grpSpPr>
                <a:xfrm>
                  <a:off x="5028819" y="4305775"/>
                  <a:ext cx="156114" cy="109442"/>
                  <a:chOff x="5028819" y="4305775"/>
                  <a:chExt cx="156114" cy="109442"/>
                </a:xfrm>
              </p:grpSpPr>
              <p:sp>
                <p:nvSpPr>
                  <p:cNvPr id="1588" name="Google Shape;1588;p46"/>
                  <p:cNvSpPr/>
                  <p:nvPr/>
                </p:nvSpPr>
                <p:spPr>
                  <a:xfrm>
                    <a:off x="5043201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9" name="Google Shape;1589;p46"/>
                  <p:cNvSpPr/>
                  <p:nvPr/>
                </p:nvSpPr>
                <p:spPr>
                  <a:xfrm>
                    <a:off x="502881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670" y="80867"/>
                        </a:moveTo>
                        <a:lnTo>
                          <a:pt x="127635" y="80867"/>
                        </a:lnTo>
                        <a:lnTo>
                          <a:pt x="127635" y="28575"/>
                        </a:lnTo>
                        <a:lnTo>
                          <a:pt x="28670" y="28575"/>
                        </a:lnTo>
                        <a:lnTo>
                          <a:pt x="28670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90" name="Google Shape;1590;p46"/>
              <p:cNvSpPr/>
              <p:nvPr/>
            </p:nvSpPr>
            <p:spPr>
              <a:xfrm>
                <a:off x="4586287" y="4043362"/>
                <a:ext cx="142875" cy="361950"/>
              </a:xfrm>
              <a:custGeom>
                <a:rect b="b" l="l" r="r" t="t"/>
                <a:pathLst>
                  <a:path extrusionOk="0" h="361950" w="142875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91" name="Google Shape;1591;p46"/>
          <p:cNvGrpSpPr/>
          <p:nvPr/>
        </p:nvGrpSpPr>
        <p:grpSpPr>
          <a:xfrm rot="-1353279">
            <a:off x="349010" y="295142"/>
            <a:ext cx="768235" cy="710611"/>
            <a:chOff x="5140976" y="802510"/>
            <a:chExt cx="1536327" cy="1421090"/>
          </a:xfrm>
        </p:grpSpPr>
        <p:grpSp>
          <p:nvGrpSpPr>
            <p:cNvPr id="1592" name="Google Shape;1592;p46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1593" name="Google Shape;1593;p46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1594" name="Google Shape;1594;p46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5" name="Google Shape;1595;p46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96" name="Google Shape;1596;p46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1597" name="Google Shape;1597;p46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8" name="Google Shape;1598;p46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99" name="Google Shape;1599;p46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1600" name="Google Shape;1600;p46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1" name="Google Shape;1601;p46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2" name="Google Shape;1602;p46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1603" name="Google Shape;1603;p46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4" name="Google Shape;1604;p46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5" name="Google Shape;1605;p46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1606" name="Google Shape;1606;p46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7" name="Google Shape;1607;p46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8" name="Google Shape;1608;p46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1609" name="Google Shape;1609;p46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p46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1" name="Google Shape;1611;p46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1612" name="Google Shape;1612;p46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46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4" name="Google Shape;1614;p46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1615" name="Google Shape;1615;p46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6" name="Google Shape;1616;p46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7" name="Google Shape;1617;p46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1618" name="Google Shape;1618;p46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46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0" name="Google Shape;1620;p46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1621" name="Google Shape;1621;p46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2" name="Google Shape;1622;p46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3" name="Google Shape;1623;p46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1624" name="Google Shape;1624;p46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46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6" name="Google Shape;1626;p46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1627" name="Google Shape;1627;p46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1628;p46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9" name="Google Shape;1629;p46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1630" name="Google Shape;1630;p46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p46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2" name="Google Shape;1632;p46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1633" name="Google Shape;1633;p46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4" name="Google Shape;1634;p46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5" name="Google Shape;1635;p46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1636" name="Google Shape;1636;p46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7" name="Google Shape;1637;p46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8" name="Google Shape;1638;p46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1639" name="Google Shape;1639;p46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0" name="Google Shape;1640;p46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1" name="Google Shape;1641;p46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1642" name="Google Shape;1642;p46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3" name="Google Shape;1643;p46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44" name="Google Shape;1644;p46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5" name="Google Shape;1645;p46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1646" name="Google Shape;1646;p46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1647" name="Google Shape;1647;p46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8" name="Google Shape;1648;p46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9" name="Google Shape;1649;p46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1650" name="Google Shape;1650;p46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46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2" name="Google Shape;1652;p46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1653" name="Google Shape;1653;p46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46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5" name="Google Shape;1655;p46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1656" name="Google Shape;1656;p46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7" name="Google Shape;1657;p46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8" name="Google Shape;1658;p46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1659" name="Google Shape;1659;p46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46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1" name="Google Shape;1661;p46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1662" name="Google Shape;1662;p46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3" name="Google Shape;1663;p46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4" name="Google Shape;1664;p46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1665" name="Google Shape;1665;p46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46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7" name="Google Shape;1667;p46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1668" name="Google Shape;1668;p46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46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0" name="Google Shape;1670;p46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1671" name="Google Shape;1671;p46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2" name="Google Shape;1672;p46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3" name="Google Shape;1673;p46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1674" name="Google Shape;1674;p46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46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6" name="Google Shape;1676;p46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1677" name="Google Shape;1677;p46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46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9" name="Google Shape;1679;p46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1680" name="Google Shape;1680;p46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46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2" name="Google Shape;1682;p46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1683" name="Google Shape;1683;p46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4" name="Google Shape;1684;p46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5" name="Google Shape;1685;p46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1686" name="Google Shape;1686;p46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7" name="Google Shape;1687;p46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8" name="Google Shape;1688;p46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1689" name="Google Shape;1689;p46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0" name="Google Shape;1690;p46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91" name="Google Shape;1691;p46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1692" name="Google Shape;1692;p46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46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94" name="Google Shape;1694;p46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1695" name="Google Shape;1695;p46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46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97" name="Google Shape;1697;p46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98" name="Google Shape;1698;p46"/>
          <p:cNvGrpSpPr/>
          <p:nvPr/>
        </p:nvGrpSpPr>
        <p:grpSpPr>
          <a:xfrm>
            <a:off x="474" y="1576162"/>
            <a:ext cx="588373" cy="686800"/>
            <a:chOff x="8127313" y="716372"/>
            <a:chExt cx="1477581" cy="1724761"/>
          </a:xfrm>
        </p:grpSpPr>
        <p:grpSp>
          <p:nvGrpSpPr>
            <p:cNvPr id="1699" name="Google Shape;1699;p46"/>
            <p:cNvGrpSpPr/>
            <p:nvPr/>
          </p:nvGrpSpPr>
          <p:grpSpPr>
            <a:xfrm flipH="1">
              <a:off x="8127313" y="730397"/>
              <a:ext cx="1477581" cy="1710736"/>
              <a:chOff x="8390004" y="456115"/>
              <a:chExt cx="904162" cy="1046834"/>
            </a:xfrm>
          </p:grpSpPr>
          <p:grpSp>
            <p:nvGrpSpPr>
              <p:cNvPr id="1700" name="Google Shape;1700;p46"/>
              <p:cNvGrpSpPr/>
              <p:nvPr/>
            </p:nvGrpSpPr>
            <p:grpSpPr>
              <a:xfrm>
                <a:off x="8390004" y="1344626"/>
                <a:ext cx="193429" cy="158323"/>
                <a:chOff x="8390004" y="1344626"/>
                <a:chExt cx="193429" cy="158323"/>
              </a:xfrm>
            </p:grpSpPr>
            <p:sp>
              <p:nvSpPr>
                <p:cNvPr id="1701" name="Google Shape;1701;p46"/>
                <p:cNvSpPr/>
                <p:nvPr/>
              </p:nvSpPr>
              <p:spPr>
                <a:xfrm>
                  <a:off x="8404193" y="1358836"/>
                  <a:ext cx="164687" cy="129825"/>
                </a:xfrm>
                <a:custGeom>
                  <a:rect b="b" l="l" r="r" t="t"/>
                  <a:pathLst>
                    <a:path extrusionOk="0" h="129825" w="164687">
                      <a:moveTo>
                        <a:pt x="94012" y="0"/>
                      </a:moveTo>
                      <a:lnTo>
                        <a:pt x="0" y="122396"/>
                      </a:lnTo>
                      <a:lnTo>
                        <a:pt x="106680" y="129826"/>
                      </a:lnTo>
                      <a:lnTo>
                        <a:pt x="164687" y="54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2" name="Google Shape;1702;p46"/>
                <p:cNvSpPr/>
                <p:nvPr/>
              </p:nvSpPr>
              <p:spPr>
                <a:xfrm>
                  <a:off x="8390004" y="1344626"/>
                  <a:ext cx="193429" cy="158323"/>
                </a:xfrm>
                <a:custGeom>
                  <a:rect b="b" l="l" r="r" t="t"/>
                  <a:pathLst>
                    <a:path extrusionOk="0" h="158323" w="193429">
                      <a:moveTo>
                        <a:pt x="120869" y="158323"/>
                      </a:moveTo>
                      <a:cubicBezTo>
                        <a:pt x="120488" y="158323"/>
                        <a:pt x="120202" y="158323"/>
                        <a:pt x="119916" y="158323"/>
                      </a:cubicBezTo>
                      <a:lnTo>
                        <a:pt x="13236" y="150894"/>
                      </a:lnTo>
                      <a:cubicBezTo>
                        <a:pt x="7998" y="150513"/>
                        <a:pt x="3330" y="147274"/>
                        <a:pt x="1235" y="142511"/>
                      </a:cubicBezTo>
                      <a:cubicBezTo>
                        <a:pt x="-861" y="137749"/>
                        <a:pt x="-289" y="132129"/>
                        <a:pt x="2950" y="127938"/>
                      </a:cubicBezTo>
                      <a:lnTo>
                        <a:pt x="97057" y="5542"/>
                      </a:lnTo>
                      <a:cubicBezTo>
                        <a:pt x="99343" y="2494"/>
                        <a:pt x="102771" y="589"/>
                        <a:pt x="106582" y="113"/>
                      </a:cubicBezTo>
                      <a:cubicBezTo>
                        <a:pt x="110296" y="-364"/>
                        <a:pt x="114106" y="684"/>
                        <a:pt x="117154" y="2970"/>
                      </a:cubicBezTo>
                      <a:lnTo>
                        <a:pt x="187830" y="57263"/>
                      </a:lnTo>
                      <a:cubicBezTo>
                        <a:pt x="194116" y="62025"/>
                        <a:pt x="195259" y="71074"/>
                        <a:pt x="190497" y="77265"/>
                      </a:cubicBezTo>
                      <a:lnTo>
                        <a:pt x="132394" y="152798"/>
                      </a:lnTo>
                      <a:cubicBezTo>
                        <a:pt x="129441" y="156227"/>
                        <a:pt x="125250" y="158323"/>
                        <a:pt x="120869" y="158323"/>
                      </a:cubicBezTo>
                      <a:close/>
                      <a:moveTo>
                        <a:pt x="41716" y="124128"/>
                      </a:moveTo>
                      <a:lnTo>
                        <a:pt x="114202" y="129177"/>
                      </a:lnTo>
                      <a:lnTo>
                        <a:pt x="158874" y="71074"/>
                      </a:lnTo>
                      <a:lnTo>
                        <a:pt x="110867" y="34117"/>
                      </a:lnTo>
                      <a:lnTo>
                        <a:pt x="41716" y="124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3" name="Google Shape;1703;p46"/>
              <p:cNvGrpSpPr/>
              <p:nvPr/>
            </p:nvGrpSpPr>
            <p:grpSpPr>
              <a:xfrm>
                <a:off x="8437418" y="1249718"/>
                <a:ext cx="235873" cy="221893"/>
                <a:chOff x="8437418" y="1249718"/>
                <a:chExt cx="235873" cy="221893"/>
              </a:xfrm>
            </p:grpSpPr>
            <p:sp>
              <p:nvSpPr>
                <p:cNvPr id="1704" name="Google Shape;1704;p46"/>
                <p:cNvSpPr/>
                <p:nvPr/>
              </p:nvSpPr>
              <p:spPr>
                <a:xfrm rot="-3144837">
                  <a:off x="8502712" y="1270078"/>
                  <a:ext cx="104782" cy="180987"/>
                </a:xfrm>
                <a:custGeom>
                  <a:rect b="b" l="l" r="r" t="t"/>
                  <a:pathLst>
                    <a:path extrusionOk="0" h="180973" w="104774">
                      <a:moveTo>
                        <a:pt x="0" y="0"/>
                      </a:moveTo>
                      <a:lnTo>
                        <a:pt x="104774" y="0"/>
                      </a:lnTo>
                      <a:lnTo>
                        <a:pt x="104774" y="180974"/>
                      </a:lnTo>
                      <a:lnTo>
                        <a:pt x="0" y="1809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5" name="Google Shape;1705;p46"/>
                <p:cNvSpPr/>
                <p:nvPr/>
              </p:nvSpPr>
              <p:spPr>
                <a:xfrm>
                  <a:off x="8437418" y="1249718"/>
                  <a:ext cx="235873" cy="221893"/>
                </a:xfrm>
                <a:custGeom>
                  <a:rect b="b" l="l" r="r" t="t"/>
                  <a:pathLst>
                    <a:path extrusionOk="0" h="221893" w="235873">
                      <a:moveTo>
                        <a:pt x="157656" y="221893"/>
                      </a:moveTo>
                      <a:cubicBezTo>
                        <a:pt x="154608" y="221893"/>
                        <a:pt x="151560" y="220941"/>
                        <a:pt x="148989" y="218941"/>
                      </a:cubicBezTo>
                      <a:lnTo>
                        <a:pt x="5542" y="108641"/>
                      </a:lnTo>
                      <a:cubicBezTo>
                        <a:pt x="2494" y="106355"/>
                        <a:pt x="589" y="102926"/>
                        <a:pt x="113" y="99211"/>
                      </a:cubicBezTo>
                      <a:cubicBezTo>
                        <a:pt x="-363" y="95497"/>
                        <a:pt x="684" y="91687"/>
                        <a:pt x="2970" y="88639"/>
                      </a:cubicBezTo>
                      <a:lnTo>
                        <a:pt x="66883" y="5581"/>
                      </a:lnTo>
                      <a:cubicBezTo>
                        <a:pt x="71740" y="-706"/>
                        <a:pt x="80694" y="-1849"/>
                        <a:pt x="86885" y="3009"/>
                      </a:cubicBezTo>
                      <a:lnTo>
                        <a:pt x="230332" y="113308"/>
                      </a:lnTo>
                      <a:cubicBezTo>
                        <a:pt x="233380" y="115594"/>
                        <a:pt x="235285" y="119023"/>
                        <a:pt x="235761" y="122738"/>
                      </a:cubicBezTo>
                      <a:cubicBezTo>
                        <a:pt x="236237" y="126453"/>
                        <a:pt x="235190" y="130263"/>
                        <a:pt x="232904" y="133311"/>
                      </a:cubicBezTo>
                      <a:lnTo>
                        <a:pt x="168991" y="216369"/>
                      </a:lnTo>
                      <a:cubicBezTo>
                        <a:pt x="166133" y="219893"/>
                        <a:pt x="161847" y="221893"/>
                        <a:pt x="157656" y="221893"/>
                      </a:cubicBezTo>
                      <a:close/>
                      <a:moveTo>
                        <a:pt x="34212" y="94639"/>
                      </a:moveTo>
                      <a:lnTo>
                        <a:pt x="154989" y="187508"/>
                      </a:lnTo>
                      <a:lnTo>
                        <a:pt x="201471" y="127120"/>
                      </a:lnTo>
                      <a:lnTo>
                        <a:pt x="80694" y="34251"/>
                      </a:lnTo>
                      <a:lnTo>
                        <a:pt x="34212" y="94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06" name="Google Shape;1706;p46"/>
              <p:cNvSpPr/>
              <p:nvPr/>
            </p:nvSpPr>
            <p:spPr>
              <a:xfrm>
                <a:off x="8403145" y="1357978"/>
                <a:ext cx="131254" cy="126301"/>
              </a:xfrm>
              <a:custGeom>
                <a:rect b="b" l="l" r="r" t="t"/>
                <a:pathLst>
                  <a:path extrusionOk="0" h="126301" w="131254">
                    <a:moveTo>
                      <a:pt x="131255" y="28480"/>
                    </a:moveTo>
                    <a:lnTo>
                      <a:pt x="56007" y="126302"/>
                    </a:lnTo>
                    <a:lnTo>
                      <a:pt x="0" y="122396"/>
                    </a:lnTo>
                    <a:lnTo>
                      <a:pt x="94202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46"/>
              <p:cNvSpPr/>
              <p:nvPr/>
            </p:nvSpPr>
            <p:spPr>
              <a:xfrm rot="-3144837">
                <a:off x="8450770" y="1293300"/>
                <a:ext cx="104782" cy="66679"/>
              </a:xfrm>
              <a:custGeom>
                <a:rect b="b" l="l" r="r" t="t"/>
                <a:pathLst>
                  <a:path extrusionOk="0" h="66674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08" name="Google Shape;1708;p46"/>
              <p:cNvGrpSpPr/>
              <p:nvPr/>
            </p:nvGrpSpPr>
            <p:grpSpPr>
              <a:xfrm>
                <a:off x="8433011" y="1095392"/>
                <a:ext cx="388579" cy="353169"/>
                <a:chOff x="8433011" y="1095392"/>
                <a:chExt cx="388579" cy="353169"/>
              </a:xfrm>
            </p:grpSpPr>
            <p:sp>
              <p:nvSpPr>
                <p:cNvPr id="1709" name="Google Shape;1709;p46"/>
                <p:cNvSpPr/>
                <p:nvPr/>
              </p:nvSpPr>
              <p:spPr>
                <a:xfrm>
                  <a:off x="8447246" y="1109662"/>
                  <a:ext cx="360045" cy="324612"/>
                </a:xfrm>
                <a:custGeom>
                  <a:rect b="b" l="l" r="r" t="t"/>
                  <a:pathLst>
                    <a:path extrusionOk="0" h="324612" w="360045">
                      <a:moveTo>
                        <a:pt x="55150" y="0"/>
                      </a:moveTo>
                      <a:lnTo>
                        <a:pt x="0" y="149828"/>
                      </a:lnTo>
                      <a:lnTo>
                        <a:pt x="227267" y="324612"/>
                      </a:lnTo>
                      <a:lnTo>
                        <a:pt x="360045" y="2345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0" name="Google Shape;1710;p46"/>
                <p:cNvSpPr/>
                <p:nvPr/>
              </p:nvSpPr>
              <p:spPr>
                <a:xfrm>
                  <a:off x="8433011" y="1095392"/>
                  <a:ext cx="388579" cy="353169"/>
                </a:xfrm>
                <a:custGeom>
                  <a:rect b="b" l="l" r="r" t="t"/>
                  <a:pathLst>
                    <a:path extrusionOk="0" h="353169" w="388579">
                      <a:moveTo>
                        <a:pt x="241502" y="353169"/>
                      </a:moveTo>
                      <a:cubicBezTo>
                        <a:pt x="238454" y="353169"/>
                        <a:pt x="235310" y="352217"/>
                        <a:pt x="232834" y="350217"/>
                      </a:cubicBezTo>
                      <a:lnTo>
                        <a:pt x="5567" y="175433"/>
                      </a:lnTo>
                      <a:cubicBezTo>
                        <a:pt x="614" y="171623"/>
                        <a:pt x="-1291" y="165051"/>
                        <a:pt x="900" y="159145"/>
                      </a:cubicBezTo>
                      <a:lnTo>
                        <a:pt x="56050" y="9317"/>
                      </a:lnTo>
                      <a:cubicBezTo>
                        <a:pt x="57574" y="5031"/>
                        <a:pt x="61098" y="1792"/>
                        <a:pt x="65479" y="554"/>
                      </a:cubicBezTo>
                      <a:cubicBezTo>
                        <a:pt x="69861" y="-684"/>
                        <a:pt x="74528" y="173"/>
                        <a:pt x="78148" y="2935"/>
                      </a:cubicBezTo>
                      <a:lnTo>
                        <a:pt x="383043" y="237441"/>
                      </a:lnTo>
                      <a:cubicBezTo>
                        <a:pt x="386663" y="240203"/>
                        <a:pt x="388758" y="244584"/>
                        <a:pt x="388568" y="249156"/>
                      </a:cubicBezTo>
                      <a:cubicBezTo>
                        <a:pt x="388473" y="253728"/>
                        <a:pt x="386091" y="258015"/>
                        <a:pt x="382281" y="260586"/>
                      </a:cubicBezTo>
                      <a:lnTo>
                        <a:pt x="249502" y="350693"/>
                      </a:lnTo>
                      <a:cubicBezTo>
                        <a:pt x="247121" y="352407"/>
                        <a:pt x="244264" y="353169"/>
                        <a:pt x="241502" y="353169"/>
                      </a:cubicBezTo>
                      <a:close/>
                      <a:moveTo>
                        <a:pt x="31285" y="159145"/>
                      </a:moveTo>
                      <a:lnTo>
                        <a:pt x="242073" y="321261"/>
                      </a:lnTo>
                      <a:lnTo>
                        <a:pt x="349991" y="248013"/>
                      </a:lnTo>
                      <a:lnTo>
                        <a:pt x="76147" y="37416"/>
                      </a:lnTo>
                      <a:lnTo>
                        <a:pt x="31285" y="1591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1" name="Google Shape;1711;p46"/>
              <p:cNvGrpSpPr/>
              <p:nvPr/>
            </p:nvGrpSpPr>
            <p:grpSpPr>
              <a:xfrm>
                <a:off x="8457991" y="456115"/>
                <a:ext cx="836175" cy="922341"/>
                <a:chOff x="8457991" y="456115"/>
                <a:chExt cx="836175" cy="922341"/>
              </a:xfrm>
            </p:grpSpPr>
            <p:sp>
              <p:nvSpPr>
                <p:cNvPr id="1712" name="Google Shape;1712;p46"/>
                <p:cNvSpPr/>
                <p:nvPr/>
              </p:nvSpPr>
              <p:spPr>
                <a:xfrm>
                  <a:off x="8472298" y="470875"/>
                  <a:ext cx="807218" cy="893293"/>
                </a:xfrm>
                <a:custGeom>
                  <a:rect b="b" l="l" r="r" t="t"/>
                  <a:pathLst>
                    <a:path extrusionOk="0" h="893293" w="807218">
                      <a:moveTo>
                        <a:pt x="527017" y="680506"/>
                      </a:moveTo>
                      <a:lnTo>
                        <a:pt x="399573" y="880055"/>
                      </a:lnTo>
                      <a:cubicBezTo>
                        <a:pt x="388142" y="894914"/>
                        <a:pt x="366711" y="897676"/>
                        <a:pt x="351852" y="886246"/>
                      </a:cubicBezTo>
                      <a:lnTo>
                        <a:pt x="13239" y="625833"/>
                      </a:lnTo>
                      <a:cubicBezTo>
                        <a:pt x="-1620" y="614403"/>
                        <a:pt x="-4382" y="592972"/>
                        <a:pt x="7047" y="578112"/>
                      </a:cubicBezTo>
                      <a:lnTo>
                        <a:pt x="482345" y="60524"/>
                      </a:lnTo>
                      <a:cubicBezTo>
                        <a:pt x="547972" y="-10914"/>
                        <a:pt x="657319" y="-20343"/>
                        <a:pt x="734186" y="38807"/>
                      </a:cubicBezTo>
                      <a:lnTo>
                        <a:pt x="734186" y="38807"/>
                      </a:lnTo>
                      <a:cubicBezTo>
                        <a:pt x="811053" y="97957"/>
                        <a:pt x="830007" y="206066"/>
                        <a:pt x="777811" y="287791"/>
                      </a:cubicBezTo>
                      <a:lnTo>
                        <a:pt x="574642" y="606021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3" name="Google Shape;1713;p46"/>
                <p:cNvSpPr/>
                <p:nvPr/>
              </p:nvSpPr>
              <p:spPr>
                <a:xfrm>
                  <a:off x="8457991" y="456115"/>
                  <a:ext cx="836175" cy="922341"/>
                </a:xfrm>
                <a:custGeom>
                  <a:rect b="b" l="l" r="r" t="t"/>
                  <a:pathLst>
                    <a:path extrusionOk="0" h="922341" w="836175">
                      <a:moveTo>
                        <a:pt x="386828" y="922342"/>
                      </a:moveTo>
                      <a:cubicBezTo>
                        <a:pt x="376541" y="922342"/>
                        <a:pt x="366159" y="919103"/>
                        <a:pt x="357396" y="912341"/>
                      </a:cubicBezTo>
                      <a:lnTo>
                        <a:pt x="18782" y="651927"/>
                      </a:lnTo>
                      <a:cubicBezTo>
                        <a:pt x="8590" y="644117"/>
                        <a:pt x="2018" y="632687"/>
                        <a:pt x="399" y="619828"/>
                      </a:cubicBezTo>
                      <a:cubicBezTo>
                        <a:pt x="-1221" y="606969"/>
                        <a:pt x="2113" y="594301"/>
                        <a:pt x="10019" y="584109"/>
                      </a:cubicBezTo>
                      <a:cubicBezTo>
                        <a:pt x="10305" y="583823"/>
                        <a:pt x="10495" y="583442"/>
                        <a:pt x="10781" y="583157"/>
                      </a:cubicBezTo>
                      <a:lnTo>
                        <a:pt x="486079" y="65568"/>
                      </a:lnTo>
                      <a:cubicBezTo>
                        <a:pt x="557230" y="-11965"/>
                        <a:pt x="673816" y="-21967"/>
                        <a:pt x="757160" y="42137"/>
                      </a:cubicBezTo>
                      <a:cubicBezTo>
                        <a:pt x="840599" y="106240"/>
                        <a:pt x="860792" y="221492"/>
                        <a:pt x="804118" y="310170"/>
                      </a:cubicBezTo>
                      <a:lnTo>
                        <a:pt x="600950" y="628400"/>
                      </a:lnTo>
                      <a:cubicBezTo>
                        <a:pt x="596664" y="635068"/>
                        <a:pt x="587805" y="636973"/>
                        <a:pt x="581233" y="632782"/>
                      </a:cubicBezTo>
                      <a:cubicBezTo>
                        <a:pt x="574566" y="628496"/>
                        <a:pt x="572660" y="619733"/>
                        <a:pt x="576851" y="613065"/>
                      </a:cubicBezTo>
                      <a:lnTo>
                        <a:pt x="780020" y="294835"/>
                      </a:lnTo>
                      <a:cubicBezTo>
                        <a:pt x="828597" y="218730"/>
                        <a:pt x="811262" y="119861"/>
                        <a:pt x="739729" y="64806"/>
                      </a:cubicBezTo>
                      <a:cubicBezTo>
                        <a:pt x="668196" y="9752"/>
                        <a:pt x="568184" y="18419"/>
                        <a:pt x="507128" y="84904"/>
                      </a:cubicBezTo>
                      <a:lnTo>
                        <a:pt x="32307" y="601921"/>
                      </a:lnTo>
                      <a:cubicBezTo>
                        <a:pt x="29355" y="606017"/>
                        <a:pt x="28116" y="610970"/>
                        <a:pt x="28688" y="616113"/>
                      </a:cubicBezTo>
                      <a:cubicBezTo>
                        <a:pt x="29355" y="621352"/>
                        <a:pt x="32022" y="626019"/>
                        <a:pt x="36213" y="629258"/>
                      </a:cubicBezTo>
                      <a:lnTo>
                        <a:pt x="374827" y="889671"/>
                      </a:lnTo>
                      <a:cubicBezTo>
                        <a:pt x="383303" y="896243"/>
                        <a:pt x="395496" y="894719"/>
                        <a:pt x="402259" y="886433"/>
                      </a:cubicBezTo>
                      <a:lnTo>
                        <a:pt x="529226" y="687551"/>
                      </a:lnTo>
                      <a:cubicBezTo>
                        <a:pt x="533513" y="680883"/>
                        <a:pt x="542371" y="678978"/>
                        <a:pt x="548943" y="683169"/>
                      </a:cubicBezTo>
                      <a:cubicBezTo>
                        <a:pt x="555611" y="687455"/>
                        <a:pt x="557516" y="696218"/>
                        <a:pt x="553325" y="702886"/>
                      </a:cubicBezTo>
                      <a:lnTo>
                        <a:pt x="425880" y="902435"/>
                      </a:lnTo>
                      <a:cubicBezTo>
                        <a:pt x="425690" y="902816"/>
                        <a:pt x="425404" y="903101"/>
                        <a:pt x="425118" y="903482"/>
                      </a:cubicBezTo>
                      <a:cubicBezTo>
                        <a:pt x="415689" y="915865"/>
                        <a:pt x="401401" y="922342"/>
                        <a:pt x="386828" y="9223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4" name="Google Shape;1714;p46"/>
              <p:cNvGrpSpPr/>
              <p:nvPr/>
            </p:nvGrpSpPr>
            <p:grpSpPr>
              <a:xfrm>
                <a:off x="9017765" y="1062485"/>
                <a:ext cx="43394" cy="51843"/>
                <a:chOff x="9017765" y="1062485"/>
                <a:chExt cx="43394" cy="51843"/>
              </a:xfrm>
            </p:grpSpPr>
            <p:sp>
              <p:nvSpPr>
                <p:cNvPr id="1715" name="Google Shape;1715;p46"/>
                <p:cNvSpPr/>
                <p:nvPr/>
              </p:nvSpPr>
              <p:spPr>
                <a:xfrm>
                  <a:off x="9032081" y="1076800"/>
                  <a:ext cx="14858" cy="23240"/>
                </a:xfrm>
                <a:custGeom>
                  <a:rect b="b" l="l" r="r" t="t"/>
                  <a:pathLst>
                    <a:path extrusionOk="0" h="23240" w="14858">
                      <a:moveTo>
                        <a:pt x="14859" y="0"/>
                      </a:moveTo>
                      <a:lnTo>
                        <a:pt x="0" y="23241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6" name="Google Shape;1716;p46"/>
                <p:cNvSpPr/>
                <p:nvPr/>
              </p:nvSpPr>
              <p:spPr>
                <a:xfrm>
                  <a:off x="9017765" y="1062485"/>
                  <a:ext cx="43394" cy="51843"/>
                </a:xfrm>
                <a:custGeom>
                  <a:rect b="b" l="l" r="r" t="t"/>
                  <a:pathLst>
                    <a:path extrusionOk="0" h="51843" w="43394">
                      <a:moveTo>
                        <a:pt x="14315" y="51844"/>
                      </a:moveTo>
                      <a:cubicBezTo>
                        <a:pt x="11648" y="51844"/>
                        <a:pt x="8981" y="51082"/>
                        <a:pt x="6600" y="49558"/>
                      </a:cubicBezTo>
                      <a:cubicBezTo>
                        <a:pt x="-67" y="45272"/>
                        <a:pt x="-1973" y="36508"/>
                        <a:pt x="2218" y="29841"/>
                      </a:cubicBezTo>
                      <a:lnTo>
                        <a:pt x="17077" y="6600"/>
                      </a:lnTo>
                      <a:cubicBezTo>
                        <a:pt x="21364" y="-68"/>
                        <a:pt x="30127" y="-1973"/>
                        <a:pt x="36794" y="2218"/>
                      </a:cubicBezTo>
                      <a:cubicBezTo>
                        <a:pt x="43462" y="6505"/>
                        <a:pt x="45367" y="15268"/>
                        <a:pt x="41176" y="21935"/>
                      </a:cubicBezTo>
                      <a:lnTo>
                        <a:pt x="26317" y="45176"/>
                      </a:lnTo>
                      <a:cubicBezTo>
                        <a:pt x="23650" y="49558"/>
                        <a:pt x="18983" y="51844"/>
                        <a:pt x="14315" y="518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7" name="Google Shape;1717;p46"/>
              <p:cNvGrpSpPr/>
              <p:nvPr/>
            </p:nvGrpSpPr>
            <p:grpSpPr>
              <a:xfrm>
                <a:off x="8715085" y="603328"/>
                <a:ext cx="436817" cy="522335"/>
                <a:chOff x="8715085" y="603328"/>
                <a:chExt cx="436817" cy="522335"/>
              </a:xfrm>
            </p:grpSpPr>
            <p:sp>
              <p:nvSpPr>
                <p:cNvPr id="1718" name="Google Shape;1718;p46"/>
                <p:cNvSpPr/>
                <p:nvPr/>
              </p:nvSpPr>
              <p:spPr>
                <a:xfrm>
                  <a:off x="8729477" y="617605"/>
                  <a:ext cx="408231" cy="493699"/>
                </a:xfrm>
                <a:custGeom>
                  <a:rect b="b" l="l" r="r" t="t"/>
                  <a:pathLst>
                    <a:path extrusionOk="0" h="493699" w="408231">
                      <a:moveTo>
                        <a:pt x="24093" y="480912"/>
                      </a:moveTo>
                      <a:lnTo>
                        <a:pt x="24093" y="480912"/>
                      </a:lnTo>
                      <a:cubicBezTo>
                        <a:pt x="-2863" y="460148"/>
                        <a:pt x="-8006" y="421095"/>
                        <a:pt x="12759" y="394044"/>
                      </a:cubicBezTo>
                      <a:lnTo>
                        <a:pt x="297270" y="24093"/>
                      </a:lnTo>
                      <a:cubicBezTo>
                        <a:pt x="318035" y="-2862"/>
                        <a:pt x="357087" y="-8006"/>
                        <a:pt x="384138" y="12759"/>
                      </a:cubicBezTo>
                      <a:lnTo>
                        <a:pt x="384138" y="12759"/>
                      </a:lnTo>
                      <a:cubicBezTo>
                        <a:pt x="411094" y="33523"/>
                        <a:pt x="416237" y="72576"/>
                        <a:pt x="395473" y="99627"/>
                      </a:cubicBezTo>
                      <a:lnTo>
                        <a:pt x="110961" y="469578"/>
                      </a:lnTo>
                      <a:cubicBezTo>
                        <a:pt x="90102" y="496629"/>
                        <a:pt x="51049" y="501677"/>
                        <a:pt x="24093" y="4809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9" name="Google Shape;1719;p46"/>
                <p:cNvSpPr/>
                <p:nvPr/>
              </p:nvSpPr>
              <p:spPr>
                <a:xfrm>
                  <a:off x="8715085" y="603328"/>
                  <a:ext cx="436817" cy="522335"/>
                </a:xfrm>
                <a:custGeom>
                  <a:rect b="b" l="l" r="r" t="t"/>
                  <a:pathLst>
                    <a:path extrusionOk="0" h="522335" w="436817">
                      <a:moveTo>
                        <a:pt x="76108" y="522336"/>
                      </a:moveTo>
                      <a:cubicBezTo>
                        <a:pt x="59916" y="522336"/>
                        <a:pt x="43533" y="517192"/>
                        <a:pt x="29722" y="506524"/>
                      </a:cubicBezTo>
                      <a:cubicBezTo>
                        <a:pt x="-3616" y="480902"/>
                        <a:pt x="-9807" y="432991"/>
                        <a:pt x="15720" y="399654"/>
                      </a:cubicBezTo>
                      <a:lnTo>
                        <a:pt x="300231" y="29703"/>
                      </a:lnTo>
                      <a:cubicBezTo>
                        <a:pt x="325854" y="-3635"/>
                        <a:pt x="373765" y="-9826"/>
                        <a:pt x="407102" y="15796"/>
                      </a:cubicBezTo>
                      <a:cubicBezTo>
                        <a:pt x="423200" y="28179"/>
                        <a:pt x="433486" y="46086"/>
                        <a:pt x="436153" y="66374"/>
                      </a:cubicBezTo>
                      <a:cubicBezTo>
                        <a:pt x="438820" y="86662"/>
                        <a:pt x="433391" y="106569"/>
                        <a:pt x="421104" y="122667"/>
                      </a:cubicBezTo>
                      <a:lnTo>
                        <a:pt x="136592" y="492618"/>
                      </a:lnTo>
                      <a:cubicBezTo>
                        <a:pt x="121638" y="512049"/>
                        <a:pt x="98968" y="522336"/>
                        <a:pt x="76108" y="522336"/>
                      </a:cubicBezTo>
                      <a:close/>
                      <a:moveTo>
                        <a:pt x="360810" y="28560"/>
                      </a:moveTo>
                      <a:cubicBezTo>
                        <a:pt x="346523" y="28560"/>
                        <a:pt x="332331" y="34941"/>
                        <a:pt x="322996" y="47133"/>
                      </a:cubicBezTo>
                      <a:lnTo>
                        <a:pt x="38485" y="417084"/>
                      </a:lnTo>
                      <a:cubicBezTo>
                        <a:pt x="22483" y="437944"/>
                        <a:pt x="26388" y="467853"/>
                        <a:pt x="47247" y="483855"/>
                      </a:cubicBezTo>
                      <a:lnTo>
                        <a:pt x="47247" y="483855"/>
                      </a:lnTo>
                      <a:cubicBezTo>
                        <a:pt x="57249" y="491570"/>
                        <a:pt x="69726" y="494904"/>
                        <a:pt x="82395" y="493284"/>
                      </a:cubicBezTo>
                      <a:cubicBezTo>
                        <a:pt x="95063" y="491665"/>
                        <a:pt x="106303" y="485188"/>
                        <a:pt x="114018" y="475187"/>
                      </a:cubicBezTo>
                      <a:lnTo>
                        <a:pt x="398530" y="105236"/>
                      </a:lnTo>
                      <a:cubicBezTo>
                        <a:pt x="406245" y="95235"/>
                        <a:pt x="409578" y="82757"/>
                        <a:pt x="407959" y="70089"/>
                      </a:cubicBezTo>
                      <a:cubicBezTo>
                        <a:pt x="406340" y="57420"/>
                        <a:pt x="399863" y="46181"/>
                        <a:pt x="389862" y="38466"/>
                      </a:cubicBezTo>
                      <a:cubicBezTo>
                        <a:pt x="381099" y="31798"/>
                        <a:pt x="370907" y="28560"/>
                        <a:pt x="360810" y="285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20" name="Google Shape;1720;p46"/>
              <p:cNvSpPr/>
              <p:nvPr/>
            </p:nvSpPr>
            <p:spPr>
              <a:xfrm>
                <a:off x="8435816" y="1106899"/>
                <a:ext cx="115538" cy="196310"/>
              </a:xfrm>
              <a:custGeom>
                <a:rect b="b" l="l" r="r" t="t"/>
                <a:pathLst>
                  <a:path extrusionOk="0" h="196310" w="115538">
                    <a:moveTo>
                      <a:pt x="60388" y="196310"/>
                    </a:moveTo>
                    <a:lnTo>
                      <a:pt x="0" y="149828"/>
                    </a:lnTo>
                    <a:lnTo>
                      <a:pt x="55150" y="0"/>
                    </a:lnTo>
                    <a:lnTo>
                      <a:pt x="115538" y="4638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46"/>
              <p:cNvSpPr/>
              <p:nvPr/>
            </p:nvSpPr>
            <p:spPr>
              <a:xfrm>
                <a:off x="8466611" y="460493"/>
                <a:ext cx="768161" cy="683935"/>
              </a:xfrm>
              <a:custGeom>
                <a:rect b="b" l="l" r="r" t="t"/>
                <a:pathLst>
                  <a:path extrusionOk="0" h="683935" w="768161">
                    <a:moveTo>
                      <a:pt x="768162" y="72716"/>
                    </a:moveTo>
                    <a:cubicBezTo>
                      <a:pt x="697010" y="42617"/>
                      <a:pt x="612332" y="59190"/>
                      <a:pt x="557850" y="118626"/>
                    </a:cubicBezTo>
                    <a:lnTo>
                      <a:pt x="82552" y="636215"/>
                    </a:lnTo>
                    <a:cubicBezTo>
                      <a:pt x="71122" y="651074"/>
                      <a:pt x="73884" y="672600"/>
                      <a:pt x="88743" y="683935"/>
                    </a:cubicBezTo>
                    <a:lnTo>
                      <a:pt x="13210" y="625833"/>
                    </a:lnTo>
                    <a:cubicBezTo>
                      <a:pt x="-1554" y="614498"/>
                      <a:pt x="-4411" y="592971"/>
                      <a:pt x="7019" y="578113"/>
                    </a:cubicBezTo>
                    <a:lnTo>
                      <a:pt x="482316" y="60524"/>
                    </a:lnTo>
                    <a:cubicBezTo>
                      <a:pt x="547943" y="-10914"/>
                      <a:pt x="657291" y="-20343"/>
                      <a:pt x="734157" y="38807"/>
                    </a:cubicBezTo>
                    <a:cubicBezTo>
                      <a:pt x="747207" y="48808"/>
                      <a:pt x="758637" y="60143"/>
                      <a:pt x="768162" y="72716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46"/>
              <p:cNvSpPr/>
              <p:nvPr/>
            </p:nvSpPr>
            <p:spPr>
              <a:xfrm>
                <a:off x="8725685" y="613189"/>
                <a:ext cx="390596" cy="484128"/>
              </a:xfrm>
              <a:custGeom>
                <a:rect b="b" l="l" r="r" t="t"/>
                <a:pathLst>
                  <a:path extrusionOk="0" h="484128" w="390596">
                    <a:moveTo>
                      <a:pt x="44172" y="483995"/>
                    </a:moveTo>
                    <a:cubicBezTo>
                      <a:pt x="33695" y="484757"/>
                      <a:pt x="23789" y="482280"/>
                      <a:pt x="15788" y="476089"/>
                    </a:cubicBezTo>
                    <a:cubicBezTo>
                      <a:pt x="-5167" y="459992"/>
                      <a:pt x="-5262" y="424845"/>
                      <a:pt x="15502" y="397794"/>
                    </a:cubicBezTo>
                    <a:lnTo>
                      <a:pt x="300014" y="27843"/>
                    </a:lnTo>
                    <a:cubicBezTo>
                      <a:pt x="320779" y="792"/>
                      <a:pt x="354878" y="-8067"/>
                      <a:pt x="375738" y="8031"/>
                    </a:cubicBezTo>
                    <a:cubicBezTo>
                      <a:pt x="383739" y="14222"/>
                      <a:pt x="388692" y="23175"/>
                      <a:pt x="390597" y="33462"/>
                    </a:cubicBezTo>
                    <a:cubicBezTo>
                      <a:pt x="373833" y="34796"/>
                      <a:pt x="356021" y="44511"/>
                      <a:pt x="343257" y="61180"/>
                    </a:cubicBezTo>
                    <a:lnTo>
                      <a:pt x="58746" y="431131"/>
                    </a:lnTo>
                    <a:cubicBezTo>
                      <a:pt x="45982" y="447705"/>
                      <a:pt x="41125" y="467421"/>
                      <a:pt x="44172" y="48399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3" name="Google Shape;1723;p46"/>
            <p:cNvGrpSpPr/>
            <p:nvPr/>
          </p:nvGrpSpPr>
          <p:grpSpPr>
            <a:xfrm flipH="1">
              <a:off x="8127313" y="716372"/>
              <a:ext cx="1477581" cy="1710736"/>
              <a:chOff x="8390004" y="456115"/>
              <a:chExt cx="904162" cy="1046834"/>
            </a:xfrm>
          </p:grpSpPr>
          <p:grpSp>
            <p:nvGrpSpPr>
              <p:cNvPr id="1724" name="Google Shape;1724;p46"/>
              <p:cNvGrpSpPr/>
              <p:nvPr/>
            </p:nvGrpSpPr>
            <p:grpSpPr>
              <a:xfrm>
                <a:off x="8390004" y="1344626"/>
                <a:ext cx="193429" cy="158323"/>
                <a:chOff x="8390004" y="1344626"/>
                <a:chExt cx="193429" cy="158323"/>
              </a:xfrm>
            </p:grpSpPr>
            <p:sp>
              <p:nvSpPr>
                <p:cNvPr id="1725" name="Google Shape;1725;p46"/>
                <p:cNvSpPr/>
                <p:nvPr/>
              </p:nvSpPr>
              <p:spPr>
                <a:xfrm>
                  <a:off x="8404193" y="1358836"/>
                  <a:ext cx="164687" cy="129825"/>
                </a:xfrm>
                <a:custGeom>
                  <a:rect b="b" l="l" r="r" t="t"/>
                  <a:pathLst>
                    <a:path extrusionOk="0" h="129825" w="164687">
                      <a:moveTo>
                        <a:pt x="94012" y="0"/>
                      </a:moveTo>
                      <a:lnTo>
                        <a:pt x="0" y="122396"/>
                      </a:lnTo>
                      <a:lnTo>
                        <a:pt x="106680" y="129826"/>
                      </a:lnTo>
                      <a:lnTo>
                        <a:pt x="164687" y="5429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6" name="Google Shape;1726;p46"/>
                <p:cNvSpPr/>
                <p:nvPr/>
              </p:nvSpPr>
              <p:spPr>
                <a:xfrm>
                  <a:off x="8390004" y="1344626"/>
                  <a:ext cx="193429" cy="158323"/>
                </a:xfrm>
                <a:custGeom>
                  <a:rect b="b" l="l" r="r" t="t"/>
                  <a:pathLst>
                    <a:path extrusionOk="0" h="158323" w="193429">
                      <a:moveTo>
                        <a:pt x="120869" y="158323"/>
                      </a:moveTo>
                      <a:cubicBezTo>
                        <a:pt x="120488" y="158323"/>
                        <a:pt x="120202" y="158323"/>
                        <a:pt x="119916" y="158323"/>
                      </a:cubicBezTo>
                      <a:lnTo>
                        <a:pt x="13236" y="150894"/>
                      </a:lnTo>
                      <a:cubicBezTo>
                        <a:pt x="7998" y="150513"/>
                        <a:pt x="3330" y="147274"/>
                        <a:pt x="1235" y="142511"/>
                      </a:cubicBezTo>
                      <a:cubicBezTo>
                        <a:pt x="-861" y="137749"/>
                        <a:pt x="-289" y="132129"/>
                        <a:pt x="2950" y="127938"/>
                      </a:cubicBezTo>
                      <a:lnTo>
                        <a:pt x="97057" y="5542"/>
                      </a:lnTo>
                      <a:cubicBezTo>
                        <a:pt x="99343" y="2494"/>
                        <a:pt x="102771" y="589"/>
                        <a:pt x="106582" y="113"/>
                      </a:cubicBezTo>
                      <a:cubicBezTo>
                        <a:pt x="110296" y="-364"/>
                        <a:pt x="114106" y="684"/>
                        <a:pt x="117154" y="2970"/>
                      </a:cubicBezTo>
                      <a:lnTo>
                        <a:pt x="187830" y="57263"/>
                      </a:lnTo>
                      <a:cubicBezTo>
                        <a:pt x="194116" y="62025"/>
                        <a:pt x="195259" y="71074"/>
                        <a:pt x="190497" y="77265"/>
                      </a:cubicBezTo>
                      <a:lnTo>
                        <a:pt x="132394" y="152798"/>
                      </a:lnTo>
                      <a:cubicBezTo>
                        <a:pt x="129441" y="156227"/>
                        <a:pt x="125250" y="158323"/>
                        <a:pt x="120869" y="158323"/>
                      </a:cubicBezTo>
                      <a:close/>
                      <a:moveTo>
                        <a:pt x="41716" y="124128"/>
                      </a:moveTo>
                      <a:lnTo>
                        <a:pt x="114202" y="129177"/>
                      </a:lnTo>
                      <a:lnTo>
                        <a:pt x="158874" y="71074"/>
                      </a:lnTo>
                      <a:lnTo>
                        <a:pt x="110867" y="34117"/>
                      </a:lnTo>
                      <a:lnTo>
                        <a:pt x="41716" y="1241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7" name="Google Shape;1727;p46"/>
              <p:cNvGrpSpPr/>
              <p:nvPr/>
            </p:nvGrpSpPr>
            <p:grpSpPr>
              <a:xfrm>
                <a:off x="8437418" y="1249718"/>
                <a:ext cx="235873" cy="221893"/>
                <a:chOff x="8437418" y="1249718"/>
                <a:chExt cx="235873" cy="221893"/>
              </a:xfrm>
            </p:grpSpPr>
            <p:sp>
              <p:nvSpPr>
                <p:cNvPr id="1728" name="Google Shape;1728;p46"/>
                <p:cNvSpPr/>
                <p:nvPr/>
              </p:nvSpPr>
              <p:spPr>
                <a:xfrm rot="-3144837">
                  <a:off x="8502712" y="1270078"/>
                  <a:ext cx="104782" cy="180987"/>
                </a:xfrm>
                <a:custGeom>
                  <a:rect b="b" l="l" r="r" t="t"/>
                  <a:pathLst>
                    <a:path extrusionOk="0" h="180973" w="104774">
                      <a:moveTo>
                        <a:pt x="0" y="0"/>
                      </a:moveTo>
                      <a:lnTo>
                        <a:pt x="104774" y="0"/>
                      </a:lnTo>
                      <a:lnTo>
                        <a:pt x="104774" y="180974"/>
                      </a:lnTo>
                      <a:lnTo>
                        <a:pt x="0" y="1809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9" name="Google Shape;1729;p46"/>
                <p:cNvSpPr/>
                <p:nvPr/>
              </p:nvSpPr>
              <p:spPr>
                <a:xfrm>
                  <a:off x="8437418" y="1249718"/>
                  <a:ext cx="235873" cy="221893"/>
                </a:xfrm>
                <a:custGeom>
                  <a:rect b="b" l="l" r="r" t="t"/>
                  <a:pathLst>
                    <a:path extrusionOk="0" h="221893" w="235873">
                      <a:moveTo>
                        <a:pt x="157656" y="221893"/>
                      </a:moveTo>
                      <a:cubicBezTo>
                        <a:pt x="154608" y="221893"/>
                        <a:pt x="151560" y="220941"/>
                        <a:pt x="148989" y="218941"/>
                      </a:cubicBezTo>
                      <a:lnTo>
                        <a:pt x="5542" y="108641"/>
                      </a:lnTo>
                      <a:cubicBezTo>
                        <a:pt x="2494" y="106355"/>
                        <a:pt x="589" y="102926"/>
                        <a:pt x="113" y="99211"/>
                      </a:cubicBezTo>
                      <a:cubicBezTo>
                        <a:pt x="-363" y="95497"/>
                        <a:pt x="684" y="91687"/>
                        <a:pt x="2970" y="88639"/>
                      </a:cubicBezTo>
                      <a:lnTo>
                        <a:pt x="66883" y="5581"/>
                      </a:lnTo>
                      <a:cubicBezTo>
                        <a:pt x="71740" y="-706"/>
                        <a:pt x="80694" y="-1849"/>
                        <a:pt x="86885" y="3009"/>
                      </a:cubicBezTo>
                      <a:lnTo>
                        <a:pt x="230332" y="113308"/>
                      </a:lnTo>
                      <a:cubicBezTo>
                        <a:pt x="233380" y="115594"/>
                        <a:pt x="235285" y="119023"/>
                        <a:pt x="235761" y="122738"/>
                      </a:cubicBezTo>
                      <a:cubicBezTo>
                        <a:pt x="236237" y="126453"/>
                        <a:pt x="235190" y="130263"/>
                        <a:pt x="232904" y="133311"/>
                      </a:cubicBezTo>
                      <a:lnTo>
                        <a:pt x="168991" y="216369"/>
                      </a:lnTo>
                      <a:cubicBezTo>
                        <a:pt x="166133" y="219893"/>
                        <a:pt x="161847" y="221893"/>
                        <a:pt x="157656" y="221893"/>
                      </a:cubicBezTo>
                      <a:close/>
                      <a:moveTo>
                        <a:pt x="34212" y="94639"/>
                      </a:moveTo>
                      <a:lnTo>
                        <a:pt x="154989" y="187508"/>
                      </a:lnTo>
                      <a:lnTo>
                        <a:pt x="201471" y="127120"/>
                      </a:lnTo>
                      <a:lnTo>
                        <a:pt x="80694" y="34251"/>
                      </a:lnTo>
                      <a:lnTo>
                        <a:pt x="34212" y="946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30" name="Google Shape;1730;p46"/>
              <p:cNvSpPr/>
              <p:nvPr/>
            </p:nvSpPr>
            <p:spPr>
              <a:xfrm>
                <a:off x="8403145" y="1357978"/>
                <a:ext cx="131254" cy="126301"/>
              </a:xfrm>
              <a:custGeom>
                <a:rect b="b" l="l" r="r" t="t"/>
                <a:pathLst>
                  <a:path extrusionOk="0" h="126301" w="131254">
                    <a:moveTo>
                      <a:pt x="131255" y="28480"/>
                    </a:moveTo>
                    <a:lnTo>
                      <a:pt x="56007" y="126302"/>
                    </a:lnTo>
                    <a:lnTo>
                      <a:pt x="0" y="122396"/>
                    </a:lnTo>
                    <a:lnTo>
                      <a:pt x="94202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46"/>
              <p:cNvSpPr/>
              <p:nvPr/>
            </p:nvSpPr>
            <p:spPr>
              <a:xfrm rot="-3144837">
                <a:off x="8450770" y="1293300"/>
                <a:ext cx="104782" cy="66679"/>
              </a:xfrm>
              <a:custGeom>
                <a:rect b="b" l="l" r="r" t="t"/>
                <a:pathLst>
                  <a:path extrusionOk="0" h="66674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32" name="Google Shape;1732;p46"/>
              <p:cNvGrpSpPr/>
              <p:nvPr/>
            </p:nvGrpSpPr>
            <p:grpSpPr>
              <a:xfrm>
                <a:off x="8433011" y="1095392"/>
                <a:ext cx="388579" cy="353169"/>
                <a:chOff x="8433011" y="1095392"/>
                <a:chExt cx="388579" cy="353169"/>
              </a:xfrm>
            </p:grpSpPr>
            <p:sp>
              <p:nvSpPr>
                <p:cNvPr id="1733" name="Google Shape;1733;p46"/>
                <p:cNvSpPr/>
                <p:nvPr/>
              </p:nvSpPr>
              <p:spPr>
                <a:xfrm>
                  <a:off x="8447246" y="1109662"/>
                  <a:ext cx="360045" cy="324612"/>
                </a:xfrm>
                <a:custGeom>
                  <a:rect b="b" l="l" r="r" t="t"/>
                  <a:pathLst>
                    <a:path extrusionOk="0" h="324612" w="360045">
                      <a:moveTo>
                        <a:pt x="55150" y="0"/>
                      </a:moveTo>
                      <a:lnTo>
                        <a:pt x="0" y="149828"/>
                      </a:lnTo>
                      <a:lnTo>
                        <a:pt x="227267" y="324612"/>
                      </a:lnTo>
                      <a:lnTo>
                        <a:pt x="360045" y="234506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4" name="Google Shape;1734;p46"/>
                <p:cNvSpPr/>
                <p:nvPr/>
              </p:nvSpPr>
              <p:spPr>
                <a:xfrm>
                  <a:off x="8433011" y="1095392"/>
                  <a:ext cx="388579" cy="353169"/>
                </a:xfrm>
                <a:custGeom>
                  <a:rect b="b" l="l" r="r" t="t"/>
                  <a:pathLst>
                    <a:path extrusionOk="0" h="353169" w="388579">
                      <a:moveTo>
                        <a:pt x="241502" y="353169"/>
                      </a:moveTo>
                      <a:cubicBezTo>
                        <a:pt x="238454" y="353169"/>
                        <a:pt x="235310" y="352217"/>
                        <a:pt x="232834" y="350217"/>
                      </a:cubicBezTo>
                      <a:lnTo>
                        <a:pt x="5567" y="175433"/>
                      </a:lnTo>
                      <a:cubicBezTo>
                        <a:pt x="614" y="171623"/>
                        <a:pt x="-1291" y="165051"/>
                        <a:pt x="900" y="159145"/>
                      </a:cubicBezTo>
                      <a:lnTo>
                        <a:pt x="56050" y="9317"/>
                      </a:lnTo>
                      <a:cubicBezTo>
                        <a:pt x="57574" y="5031"/>
                        <a:pt x="61098" y="1792"/>
                        <a:pt x="65479" y="554"/>
                      </a:cubicBezTo>
                      <a:cubicBezTo>
                        <a:pt x="69861" y="-684"/>
                        <a:pt x="74528" y="173"/>
                        <a:pt x="78148" y="2935"/>
                      </a:cubicBezTo>
                      <a:lnTo>
                        <a:pt x="383043" y="237441"/>
                      </a:lnTo>
                      <a:cubicBezTo>
                        <a:pt x="386663" y="240203"/>
                        <a:pt x="388758" y="244584"/>
                        <a:pt x="388568" y="249156"/>
                      </a:cubicBezTo>
                      <a:cubicBezTo>
                        <a:pt x="388473" y="253728"/>
                        <a:pt x="386091" y="258015"/>
                        <a:pt x="382281" y="260586"/>
                      </a:cubicBezTo>
                      <a:lnTo>
                        <a:pt x="249502" y="350693"/>
                      </a:lnTo>
                      <a:cubicBezTo>
                        <a:pt x="247121" y="352407"/>
                        <a:pt x="244264" y="353169"/>
                        <a:pt x="241502" y="353169"/>
                      </a:cubicBezTo>
                      <a:close/>
                      <a:moveTo>
                        <a:pt x="31285" y="159145"/>
                      </a:moveTo>
                      <a:lnTo>
                        <a:pt x="242073" y="321261"/>
                      </a:lnTo>
                      <a:lnTo>
                        <a:pt x="349991" y="248013"/>
                      </a:lnTo>
                      <a:lnTo>
                        <a:pt x="76147" y="37416"/>
                      </a:lnTo>
                      <a:lnTo>
                        <a:pt x="31285" y="1591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5" name="Google Shape;1735;p46"/>
              <p:cNvGrpSpPr/>
              <p:nvPr/>
            </p:nvGrpSpPr>
            <p:grpSpPr>
              <a:xfrm>
                <a:off x="8457991" y="456115"/>
                <a:ext cx="836175" cy="922341"/>
                <a:chOff x="8457991" y="456115"/>
                <a:chExt cx="836175" cy="922341"/>
              </a:xfrm>
            </p:grpSpPr>
            <p:sp>
              <p:nvSpPr>
                <p:cNvPr id="1736" name="Google Shape;1736;p46"/>
                <p:cNvSpPr/>
                <p:nvPr/>
              </p:nvSpPr>
              <p:spPr>
                <a:xfrm>
                  <a:off x="8472298" y="470875"/>
                  <a:ext cx="807218" cy="893293"/>
                </a:xfrm>
                <a:custGeom>
                  <a:rect b="b" l="l" r="r" t="t"/>
                  <a:pathLst>
                    <a:path extrusionOk="0" h="893293" w="807218">
                      <a:moveTo>
                        <a:pt x="527017" y="680506"/>
                      </a:moveTo>
                      <a:lnTo>
                        <a:pt x="399573" y="880055"/>
                      </a:lnTo>
                      <a:cubicBezTo>
                        <a:pt x="388142" y="894914"/>
                        <a:pt x="366711" y="897676"/>
                        <a:pt x="351852" y="886246"/>
                      </a:cubicBezTo>
                      <a:lnTo>
                        <a:pt x="13239" y="625833"/>
                      </a:lnTo>
                      <a:cubicBezTo>
                        <a:pt x="-1620" y="614403"/>
                        <a:pt x="-4382" y="592972"/>
                        <a:pt x="7047" y="578112"/>
                      </a:cubicBezTo>
                      <a:lnTo>
                        <a:pt x="482345" y="60524"/>
                      </a:lnTo>
                      <a:cubicBezTo>
                        <a:pt x="547972" y="-10914"/>
                        <a:pt x="657319" y="-20343"/>
                        <a:pt x="734186" y="38807"/>
                      </a:cubicBezTo>
                      <a:lnTo>
                        <a:pt x="734186" y="38807"/>
                      </a:lnTo>
                      <a:cubicBezTo>
                        <a:pt x="811053" y="97957"/>
                        <a:pt x="830007" y="206066"/>
                        <a:pt x="777811" y="287791"/>
                      </a:cubicBezTo>
                      <a:lnTo>
                        <a:pt x="574642" y="606021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7" name="Google Shape;1737;p46"/>
                <p:cNvSpPr/>
                <p:nvPr/>
              </p:nvSpPr>
              <p:spPr>
                <a:xfrm>
                  <a:off x="8457991" y="456115"/>
                  <a:ext cx="836175" cy="922341"/>
                </a:xfrm>
                <a:custGeom>
                  <a:rect b="b" l="l" r="r" t="t"/>
                  <a:pathLst>
                    <a:path extrusionOk="0" h="922341" w="836175">
                      <a:moveTo>
                        <a:pt x="386828" y="922342"/>
                      </a:moveTo>
                      <a:cubicBezTo>
                        <a:pt x="376541" y="922342"/>
                        <a:pt x="366159" y="919103"/>
                        <a:pt x="357396" y="912341"/>
                      </a:cubicBezTo>
                      <a:lnTo>
                        <a:pt x="18782" y="651927"/>
                      </a:lnTo>
                      <a:cubicBezTo>
                        <a:pt x="8590" y="644117"/>
                        <a:pt x="2018" y="632687"/>
                        <a:pt x="399" y="619828"/>
                      </a:cubicBezTo>
                      <a:cubicBezTo>
                        <a:pt x="-1221" y="606969"/>
                        <a:pt x="2113" y="594301"/>
                        <a:pt x="10019" y="584109"/>
                      </a:cubicBezTo>
                      <a:cubicBezTo>
                        <a:pt x="10305" y="583823"/>
                        <a:pt x="10495" y="583442"/>
                        <a:pt x="10781" y="583157"/>
                      </a:cubicBezTo>
                      <a:lnTo>
                        <a:pt x="486079" y="65568"/>
                      </a:lnTo>
                      <a:cubicBezTo>
                        <a:pt x="557230" y="-11965"/>
                        <a:pt x="673816" y="-21967"/>
                        <a:pt x="757160" y="42137"/>
                      </a:cubicBezTo>
                      <a:cubicBezTo>
                        <a:pt x="840599" y="106240"/>
                        <a:pt x="860792" y="221492"/>
                        <a:pt x="804118" y="310170"/>
                      </a:cubicBezTo>
                      <a:lnTo>
                        <a:pt x="600950" y="628400"/>
                      </a:lnTo>
                      <a:cubicBezTo>
                        <a:pt x="596664" y="635068"/>
                        <a:pt x="587805" y="636973"/>
                        <a:pt x="581233" y="632782"/>
                      </a:cubicBezTo>
                      <a:cubicBezTo>
                        <a:pt x="574566" y="628496"/>
                        <a:pt x="572660" y="619733"/>
                        <a:pt x="576851" y="613065"/>
                      </a:cubicBezTo>
                      <a:lnTo>
                        <a:pt x="780020" y="294835"/>
                      </a:lnTo>
                      <a:cubicBezTo>
                        <a:pt x="828597" y="218730"/>
                        <a:pt x="811262" y="119861"/>
                        <a:pt x="739729" y="64806"/>
                      </a:cubicBezTo>
                      <a:cubicBezTo>
                        <a:pt x="668196" y="9752"/>
                        <a:pt x="568184" y="18419"/>
                        <a:pt x="507128" y="84904"/>
                      </a:cubicBezTo>
                      <a:lnTo>
                        <a:pt x="32307" y="601921"/>
                      </a:lnTo>
                      <a:cubicBezTo>
                        <a:pt x="29355" y="606017"/>
                        <a:pt x="28116" y="610970"/>
                        <a:pt x="28688" y="616113"/>
                      </a:cubicBezTo>
                      <a:cubicBezTo>
                        <a:pt x="29355" y="621352"/>
                        <a:pt x="32022" y="626019"/>
                        <a:pt x="36213" y="629258"/>
                      </a:cubicBezTo>
                      <a:lnTo>
                        <a:pt x="374827" y="889671"/>
                      </a:lnTo>
                      <a:cubicBezTo>
                        <a:pt x="383303" y="896243"/>
                        <a:pt x="395496" y="894719"/>
                        <a:pt x="402259" y="886433"/>
                      </a:cubicBezTo>
                      <a:lnTo>
                        <a:pt x="529226" y="687551"/>
                      </a:lnTo>
                      <a:cubicBezTo>
                        <a:pt x="533513" y="680883"/>
                        <a:pt x="542371" y="678978"/>
                        <a:pt x="548943" y="683169"/>
                      </a:cubicBezTo>
                      <a:cubicBezTo>
                        <a:pt x="555611" y="687455"/>
                        <a:pt x="557516" y="696218"/>
                        <a:pt x="553325" y="702886"/>
                      </a:cubicBezTo>
                      <a:lnTo>
                        <a:pt x="425880" y="902435"/>
                      </a:lnTo>
                      <a:cubicBezTo>
                        <a:pt x="425690" y="902816"/>
                        <a:pt x="425404" y="903101"/>
                        <a:pt x="425118" y="903482"/>
                      </a:cubicBezTo>
                      <a:cubicBezTo>
                        <a:pt x="415689" y="915865"/>
                        <a:pt x="401401" y="922342"/>
                        <a:pt x="386828" y="9223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8" name="Google Shape;1738;p46"/>
              <p:cNvGrpSpPr/>
              <p:nvPr/>
            </p:nvGrpSpPr>
            <p:grpSpPr>
              <a:xfrm>
                <a:off x="9017765" y="1062485"/>
                <a:ext cx="43394" cy="51843"/>
                <a:chOff x="9017765" y="1062485"/>
                <a:chExt cx="43394" cy="51843"/>
              </a:xfrm>
            </p:grpSpPr>
            <p:sp>
              <p:nvSpPr>
                <p:cNvPr id="1739" name="Google Shape;1739;p46"/>
                <p:cNvSpPr/>
                <p:nvPr/>
              </p:nvSpPr>
              <p:spPr>
                <a:xfrm>
                  <a:off x="9032081" y="1076800"/>
                  <a:ext cx="14858" cy="23240"/>
                </a:xfrm>
                <a:custGeom>
                  <a:rect b="b" l="l" r="r" t="t"/>
                  <a:pathLst>
                    <a:path extrusionOk="0" h="23240" w="14858">
                      <a:moveTo>
                        <a:pt x="14859" y="0"/>
                      </a:moveTo>
                      <a:lnTo>
                        <a:pt x="0" y="2324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0" name="Google Shape;1740;p46"/>
                <p:cNvSpPr/>
                <p:nvPr/>
              </p:nvSpPr>
              <p:spPr>
                <a:xfrm>
                  <a:off x="9017765" y="1062485"/>
                  <a:ext cx="43394" cy="51843"/>
                </a:xfrm>
                <a:custGeom>
                  <a:rect b="b" l="l" r="r" t="t"/>
                  <a:pathLst>
                    <a:path extrusionOk="0" h="51843" w="43394">
                      <a:moveTo>
                        <a:pt x="14315" y="51844"/>
                      </a:moveTo>
                      <a:cubicBezTo>
                        <a:pt x="11648" y="51844"/>
                        <a:pt x="8981" y="51082"/>
                        <a:pt x="6600" y="49558"/>
                      </a:cubicBezTo>
                      <a:cubicBezTo>
                        <a:pt x="-67" y="45272"/>
                        <a:pt x="-1973" y="36508"/>
                        <a:pt x="2218" y="29841"/>
                      </a:cubicBezTo>
                      <a:lnTo>
                        <a:pt x="17077" y="6600"/>
                      </a:lnTo>
                      <a:cubicBezTo>
                        <a:pt x="21364" y="-68"/>
                        <a:pt x="30127" y="-1973"/>
                        <a:pt x="36794" y="2218"/>
                      </a:cubicBezTo>
                      <a:cubicBezTo>
                        <a:pt x="43462" y="6505"/>
                        <a:pt x="45367" y="15268"/>
                        <a:pt x="41176" y="21935"/>
                      </a:cubicBezTo>
                      <a:lnTo>
                        <a:pt x="26317" y="45176"/>
                      </a:lnTo>
                      <a:cubicBezTo>
                        <a:pt x="23650" y="49558"/>
                        <a:pt x="18983" y="51844"/>
                        <a:pt x="14315" y="518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1" name="Google Shape;1741;p46"/>
              <p:cNvGrpSpPr/>
              <p:nvPr/>
            </p:nvGrpSpPr>
            <p:grpSpPr>
              <a:xfrm>
                <a:off x="8715085" y="603328"/>
                <a:ext cx="436817" cy="522335"/>
                <a:chOff x="8715085" y="603328"/>
                <a:chExt cx="436817" cy="522335"/>
              </a:xfrm>
            </p:grpSpPr>
            <p:sp>
              <p:nvSpPr>
                <p:cNvPr id="1742" name="Google Shape;1742;p46"/>
                <p:cNvSpPr/>
                <p:nvPr/>
              </p:nvSpPr>
              <p:spPr>
                <a:xfrm>
                  <a:off x="8729477" y="617605"/>
                  <a:ext cx="408231" cy="493699"/>
                </a:xfrm>
                <a:custGeom>
                  <a:rect b="b" l="l" r="r" t="t"/>
                  <a:pathLst>
                    <a:path extrusionOk="0" h="493699" w="408231">
                      <a:moveTo>
                        <a:pt x="24093" y="480912"/>
                      </a:moveTo>
                      <a:lnTo>
                        <a:pt x="24093" y="480912"/>
                      </a:lnTo>
                      <a:cubicBezTo>
                        <a:pt x="-2863" y="460148"/>
                        <a:pt x="-8006" y="421095"/>
                        <a:pt x="12759" y="394044"/>
                      </a:cubicBezTo>
                      <a:lnTo>
                        <a:pt x="297270" y="24093"/>
                      </a:lnTo>
                      <a:cubicBezTo>
                        <a:pt x="318035" y="-2862"/>
                        <a:pt x="357087" y="-8006"/>
                        <a:pt x="384138" y="12759"/>
                      </a:cubicBezTo>
                      <a:lnTo>
                        <a:pt x="384138" y="12759"/>
                      </a:lnTo>
                      <a:cubicBezTo>
                        <a:pt x="411094" y="33523"/>
                        <a:pt x="416237" y="72576"/>
                        <a:pt x="395473" y="99627"/>
                      </a:cubicBezTo>
                      <a:lnTo>
                        <a:pt x="110961" y="469578"/>
                      </a:lnTo>
                      <a:cubicBezTo>
                        <a:pt x="90102" y="496629"/>
                        <a:pt x="51049" y="501677"/>
                        <a:pt x="24093" y="48091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3" name="Google Shape;1743;p46"/>
                <p:cNvSpPr/>
                <p:nvPr/>
              </p:nvSpPr>
              <p:spPr>
                <a:xfrm>
                  <a:off x="8715085" y="603328"/>
                  <a:ext cx="436817" cy="522335"/>
                </a:xfrm>
                <a:custGeom>
                  <a:rect b="b" l="l" r="r" t="t"/>
                  <a:pathLst>
                    <a:path extrusionOk="0" h="522335" w="436817">
                      <a:moveTo>
                        <a:pt x="76108" y="522336"/>
                      </a:moveTo>
                      <a:cubicBezTo>
                        <a:pt x="59916" y="522336"/>
                        <a:pt x="43533" y="517192"/>
                        <a:pt x="29722" y="506524"/>
                      </a:cubicBezTo>
                      <a:cubicBezTo>
                        <a:pt x="-3616" y="480902"/>
                        <a:pt x="-9807" y="432991"/>
                        <a:pt x="15720" y="399654"/>
                      </a:cubicBezTo>
                      <a:lnTo>
                        <a:pt x="300231" y="29703"/>
                      </a:lnTo>
                      <a:cubicBezTo>
                        <a:pt x="325854" y="-3635"/>
                        <a:pt x="373765" y="-9826"/>
                        <a:pt x="407102" y="15796"/>
                      </a:cubicBezTo>
                      <a:cubicBezTo>
                        <a:pt x="423200" y="28179"/>
                        <a:pt x="433486" y="46086"/>
                        <a:pt x="436153" y="66374"/>
                      </a:cubicBezTo>
                      <a:cubicBezTo>
                        <a:pt x="438820" y="86662"/>
                        <a:pt x="433391" y="106569"/>
                        <a:pt x="421104" y="122667"/>
                      </a:cubicBezTo>
                      <a:lnTo>
                        <a:pt x="136592" y="492618"/>
                      </a:lnTo>
                      <a:cubicBezTo>
                        <a:pt x="121638" y="512049"/>
                        <a:pt x="98968" y="522336"/>
                        <a:pt x="76108" y="522336"/>
                      </a:cubicBezTo>
                      <a:close/>
                      <a:moveTo>
                        <a:pt x="360810" y="28560"/>
                      </a:moveTo>
                      <a:cubicBezTo>
                        <a:pt x="346523" y="28560"/>
                        <a:pt x="332331" y="34941"/>
                        <a:pt x="322996" y="47133"/>
                      </a:cubicBezTo>
                      <a:lnTo>
                        <a:pt x="38485" y="417084"/>
                      </a:lnTo>
                      <a:cubicBezTo>
                        <a:pt x="22483" y="437944"/>
                        <a:pt x="26388" y="467853"/>
                        <a:pt x="47247" y="483855"/>
                      </a:cubicBezTo>
                      <a:lnTo>
                        <a:pt x="47247" y="483855"/>
                      </a:lnTo>
                      <a:cubicBezTo>
                        <a:pt x="57249" y="491570"/>
                        <a:pt x="69726" y="494904"/>
                        <a:pt x="82395" y="493284"/>
                      </a:cubicBezTo>
                      <a:cubicBezTo>
                        <a:pt x="95063" y="491665"/>
                        <a:pt x="106303" y="485188"/>
                        <a:pt x="114018" y="475187"/>
                      </a:cubicBezTo>
                      <a:lnTo>
                        <a:pt x="398530" y="105236"/>
                      </a:lnTo>
                      <a:cubicBezTo>
                        <a:pt x="406245" y="95235"/>
                        <a:pt x="409578" y="82757"/>
                        <a:pt x="407959" y="70089"/>
                      </a:cubicBezTo>
                      <a:cubicBezTo>
                        <a:pt x="406340" y="57420"/>
                        <a:pt x="399863" y="46181"/>
                        <a:pt x="389862" y="38466"/>
                      </a:cubicBezTo>
                      <a:cubicBezTo>
                        <a:pt x="381099" y="31798"/>
                        <a:pt x="370907" y="28560"/>
                        <a:pt x="360810" y="285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44" name="Google Shape;1744;p46"/>
              <p:cNvSpPr/>
              <p:nvPr/>
            </p:nvSpPr>
            <p:spPr>
              <a:xfrm>
                <a:off x="8435816" y="1106899"/>
                <a:ext cx="115538" cy="196310"/>
              </a:xfrm>
              <a:custGeom>
                <a:rect b="b" l="l" r="r" t="t"/>
                <a:pathLst>
                  <a:path extrusionOk="0" h="196310" w="115538">
                    <a:moveTo>
                      <a:pt x="60388" y="196310"/>
                    </a:moveTo>
                    <a:lnTo>
                      <a:pt x="0" y="149828"/>
                    </a:lnTo>
                    <a:lnTo>
                      <a:pt x="55150" y="0"/>
                    </a:lnTo>
                    <a:lnTo>
                      <a:pt x="115538" y="46387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46"/>
              <p:cNvSpPr/>
              <p:nvPr/>
            </p:nvSpPr>
            <p:spPr>
              <a:xfrm>
                <a:off x="8466611" y="460493"/>
                <a:ext cx="768161" cy="683935"/>
              </a:xfrm>
              <a:custGeom>
                <a:rect b="b" l="l" r="r" t="t"/>
                <a:pathLst>
                  <a:path extrusionOk="0" h="683935" w="768161">
                    <a:moveTo>
                      <a:pt x="768162" y="72716"/>
                    </a:moveTo>
                    <a:cubicBezTo>
                      <a:pt x="697010" y="42617"/>
                      <a:pt x="612332" y="59190"/>
                      <a:pt x="557850" y="118626"/>
                    </a:cubicBezTo>
                    <a:lnTo>
                      <a:pt x="82552" y="636215"/>
                    </a:lnTo>
                    <a:cubicBezTo>
                      <a:pt x="71122" y="651074"/>
                      <a:pt x="73884" y="672600"/>
                      <a:pt x="88743" y="683935"/>
                    </a:cubicBezTo>
                    <a:lnTo>
                      <a:pt x="13210" y="625833"/>
                    </a:lnTo>
                    <a:cubicBezTo>
                      <a:pt x="-1554" y="614498"/>
                      <a:pt x="-4411" y="592971"/>
                      <a:pt x="7019" y="578113"/>
                    </a:cubicBezTo>
                    <a:lnTo>
                      <a:pt x="482316" y="60524"/>
                    </a:lnTo>
                    <a:cubicBezTo>
                      <a:pt x="547943" y="-10914"/>
                      <a:pt x="657291" y="-20343"/>
                      <a:pt x="734157" y="38807"/>
                    </a:cubicBezTo>
                    <a:cubicBezTo>
                      <a:pt x="747207" y="48808"/>
                      <a:pt x="758637" y="60143"/>
                      <a:pt x="768162" y="72716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46"/>
              <p:cNvSpPr/>
              <p:nvPr/>
            </p:nvSpPr>
            <p:spPr>
              <a:xfrm>
                <a:off x="8725685" y="613189"/>
                <a:ext cx="390596" cy="484128"/>
              </a:xfrm>
              <a:custGeom>
                <a:rect b="b" l="l" r="r" t="t"/>
                <a:pathLst>
                  <a:path extrusionOk="0" h="484128" w="390596">
                    <a:moveTo>
                      <a:pt x="44172" y="483995"/>
                    </a:moveTo>
                    <a:cubicBezTo>
                      <a:pt x="33695" y="484757"/>
                      <a:pt x="23789" y="482280"/>
                      <a:pt x="15788" y="476089"/>
                    </a:cubicBezTo>
                    <a:cubicBezTo>
                      <a:pt x="-5167" y="459992"/>
                      <a:pt x="-5262" y="424845"/>
                      <a:pt x="15502" y="397794"/>
                    </a:cubicBezTo>
                    <a:lnTo>
                      <a:pt x="300014" y="27843"/>
                    </a:lnTo>
                    <a:cubicBezTo>
                      <a:pt x="320779" y="792"/>
                      <a:pt x="354878" y="-8067"/>
                      <a:pt x="375738" y="8031"/>
                    </a:cubicBezTo>
                    <a:cubicBezTo>
                      <a:pt x="383739" y="14222"/>
                      <a:pt x="388692" y="23175"/>
                      <a:pt x="390597" y="33462"/>
                    </a:cubicBezTo>
                    <a:cubicBezTo>
                      <a:pt x="373833" y="34796"/>
                      <a:pt x="356021" y="44511"/>
                      <a:pt x="343257" y="61180"/>
                    </a:cubicBezTo>
                    <a:lnTo>
                      <a:pt x="58746" y="431131"/>
                    </a:lnTo>
                    <a:cubicBezTo>
                      <a:pt x="45982" y="447705"/>
                      <a:pt x="41125" y="467421"/>
                      <a:pt x="44172" y="483995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hree blocks">
  <p:cSld name="CUSTOM_21_2_1_1_1_1_1_1_1_1_1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47"/>
          <p:cNvSpPr/>
          <p:nvPr/>
        </p:nvSpPr>
        <p:spPr>
          <a:xfrm>
            <a:off x="525588" y="1772519"/>
            <a:ext cx="234386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Google Shape;1749;p47"/>
          <p:cNvSpPr/>
          <p:nvPr/>
        </p:nvSpPr>
        <p:spPr>
          <a:xfrm>
            <a:off x="6237401" y="1756649"/>
            <a:ext cx="2343653" cy="2818484"/>
          </a:xfrm>
          <a:custGeom>
            <a:rect b="b" l="l" r="r" t="t"/>
            <a:pathLst>
              <a:path extrusionOk="0" h="1111828" w="1072610">
                <a:moveTo>
                  <a:pt x="1072603" y="1081075"/>
                </a:moveTo>
                <a:cubicBezTo>
                  <a:pt x="1072603" y="1081075"/>
                  <a:pt x="918774" y="1106411"/>
                  <a:pt x="868577" y="1106411"/>
                </a:cubicBezTo>
                <a:cubicBezTo>
                  <a:pt x="809046" y="1106411"/>
                  <a:pt x="658551" y="1122318"/>
                  <a:pt x="536250" y="1099553"/>
                </a:cubicBezTo>
                <a:cubicBezTo>
                  <a:pt x="451192" y="1083647"/>
                  <a:pt x="332891" y="1095362"/>
                  <a:pt x="246309" y="1095743"/>
                </a:cubicBezTo>
                <a:cubicBezTo>
                  <a:pt x="174300" y="1095743"/>
                  <a:pt x="-7" y="1081361"/>
                  <a:pt x="-7" y="1081361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47"/>
          <p:cNvSpPr/>
          <p:nvPr/>
        </p:nvSpPr>
        <p:spPr>
          <a:xfrm>
            <a:off x="3420639" y="1741300"/>
            <a:ext cx="2343653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47"/>
          <p:cNvSpPr/>
          <p:nvPr/>
        </p:nvSpPr>
        <p:spPr>
          <a:xfrm>
            <a:off x="6121768" y="1579003"/>
            <a:ext cx="634770" cy="662329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47"/>
          <p:cNvSpPr/>
          <p:nvPr/>
        </p:nvSpPr>
        <p:spPr>
          <a:xfrm>
            <a:off x="8078563" y="1575628"/>
            <a:ext cx="700673" cy="669069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47"/>
          <p:cNvSpPr/>
          <p:nvPr/>
        </p:nvSpPr>
        <p:spPr>
          <a:xfrm>
            <a:off x="5358786" y="1591221"/>
            <a:ext cx="631475" cy="637915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47"/>
          <p:cNvSpPr/>
          <p:nvPr/>
        </p:nvSpPr>
        <p:spPr>
          <a:xfrm>
            <a:off x="3201450" y="1571737"/>
            <a:ext cx="693334" cy="592980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47"/>
          <p:cNvSpPr/>
          <p:nvPr/>
        </p:nvSpPr>
        <p:spPr>
          <a:xfrm>
            <a:off x="364762" y="1608442"/>
            <a:ext cx="662180" cy="603466"/>
          </a:xfrm>
          <a:custGeom>
            <a:rect b="b" l="l" r="r" t="t"/>
            <a:pathLst>
              <a:path extrusionOk="0" h="383762" w="421100">
                <a:moveTo>
                  <a:pt x="346036" y="-13"/>
                </a:moveTo>
                <a:lnTo>
                  <a:pt x="366038" y="22942"/>
                </a:lnTo>
                <a:cubicBezTo>
                  <a:pt x="359649" y="27305"/>
                  <a:pt x="354418" y="33153"/>
                  <a:pt x="350798" y="39992"/>
                </a:cubicBezTo>
                <a:cubicBezTo>
                  <a:pt x="357762" y="42107"/>
                  <a:pt x="365286" y="41316"/>
                  <a:pt x="371658" y="37801"/>
                </a:cubicBezTo>
                <a:cubicBezTo>
                  <a:pt x="371128" y="47612"/>
                  <a:pt x="368972" y="57271"/>
                  <a:pt x="365276" y="66376"/>
                </a:cubicBezTo>
                <a:cubicBezTo>
                  <a:pt x="371087" y="65614"/>
                  <a:pt x="388803" y="56851"/>
                  <a:pt x="394709" y="55899"/>
                </a:cubicBezTo>
                <a:cubicBezTo>
                  <a:pt x="398328" y="66853"/>
                  <a:pt x="413759" y="80664"/>
                  <a:pt x="421093" y="96856"/>
                </a:cubicBezTo>
                <a:cubicBezTo>
                  <a:pt x="320509" y="199536"/>
                  <a:pt x="195350" y="287356"/>
                  <a:pt x="85241" y="383749"/>
                </a:cubicBezTo>
                <a:cubicBezTo>
                  <a:pt x="78479" y="380035"/>
                  <a:pt x="72287" y="369367"/>
                  <a:pt x="65525" y="365652"/>
                </a:cubicBezTo>
                <a:lnTo>
                  <a:pt x="77240" y="350031"/>
                </a:lnTo>
                <a:cubicBezTo>
                  <a:pt x="68858" y="352031"/>
                  <a:pt x="55714" y="348507"/>
                  <a:pt x="47332" y="350031"/>
                </a:cubicBezTo>
                <a:cubicBezTo>
                  <a:pt x="54138" y="342887"/>
                  <a:pt x="60026" y="334915"/>
                  <a:pt x="64858" y="326314"/>
                </a:cubicBezTo>
                <a:cubicBezTo>
                  <a:pt x="59429" y="326314"/>
                  <a:pt x="32473" y="328123"/>
                  <a:pt x="28568" y="328505"/>
                </a:cubicBezTo>
                <a:lnTo>
                  <a:pt x="-7" y="295262"/>
                </a:lnTo>
                <a:cubicBezTo>
                  <a:pt x="34092" y="254590"/>
                  <a:pt x="104101" y="197821"/>
                  <a:pt x="133343" y="174009"/>
                </a:cubicBezTo>
                <a:cubicBezTo>
                  <a:pt x="214019" y="109906"/>
                  <a:pt x="265073" y="63900"/>
                  <a:pt x="346036" y="-13"/>
                </a:cubicBez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47"/>
          <p:cNvSpPr/>
          <p:nvPr/>
        </p:nvSpPr>
        <p:spPr>
          <a:xfrm>
            <a:off x="2419125" y="1571739"/>
            <a:ext cx="695131" cy="676857"/>
          </a:xfrm>
          <a:custGeom>
            <a:rect b="b" l="l" r="r" t="t"/>
            <a:pathLst>
              <a:path extrusionOk="0" h="430434" w="442055">
                <a:moveTo>
                  <a:pt x="68287" y="14941"/>
                </a:moveTo>
                <a:cubicBezTo>
                  <a:pt x="75050" y="21704"/>
                  <a:pt x="81812" y="23895"/>
                  <a:pt x="87337" y="31420"/>
                </a:cubicBezTo>
                <a:cubicBezTo>
                  <a:pt x="79279" y="31172"/>
                  <a:pt x="71459" y="28667"/>
                  <a:pt x="64763" y="24181"/>
                </a:cubicBezTo>
                <a:cubicBezTo>
                  <a:pt x="56476" y="32086"/>
                  <a:pt x="54666" y="33039"/>
                  <a:pt x="46284" y="40945"/>
                </a:cubicBezTo>
                <a:lnTo>
                  <a:pt x="59524" y="54184"/>
                </a:lnTo>
                <a:cubicBezTo>
                  <a:pt x="45332" y="46850"/>
                  <a:pt x="28853" y="52660"/>
                  <a:pt x="26377" y="65805"/>
                </a:cubicBezTo>
                <a:cubicBezTo>
                  <a:pt x="27615" y="67900"/>
                  <a:pt x="40855" y="84855"/>
                  <a:pt x="42093" y="86569"/>
                </a:cubicBezTo>
                <a:cubicBezTo>
                  <a:pt x="33882" y="83902"/>
                  <a:pt x="25472" y="81864"/>
                  <a:pt x="16947" y="80473"/>
                </a:cubicBezTo>
                <a:cubicBezTo>
                  <a:pt x="11899" y="88855"/>
                  <a:pt x="4279" y="94094"/>
                  <a:pt x="-7" y="102000"/>
                </a:cubicBezTo>
                <a:cubicBezTo>
                  <a:pt x="77526" y="171723"/>
                  <a:pt x="342893" y="400228"/>
                  <a:pt x="369277" y="430422"/>
                </a:cubicBezTo>
                <a:lnTo>
                  <a:pt x="389660" y="397180"/>
                </a:lnTo>
                <a:cubicBezTo>
                  <a:pt x="382279" y="394970"/>
                  <a:pt x="375563" y="390941"/>
                  <a:pt x="370134" y="385464"/>
                </a:cubicBezTo>
                <a:cubicBezTo>
                  <a:pt x="375792" y="385578"/>
                  <a:pt x="381412" y="386502"/>
                  <a:pt x="386803" y="388226"/>
                </a:cubicBezTo>
                <a:cubicBezTo>
                  <a:pt x="395213" y="389617"/>
                  <a:pt x="403157" y="383930"/>
                  <a:pt x="404548" y="375520"/>
                </a:cubicBezTo>
                <a:cubicBezTo>
                  <a:pt x="404834" y="373796"/>
                  <a:pt x="404824" y="372043"/>
                  <a:pt x="404519" y="370319"/>
                </a:cubicBezTo>
                <a:cubicBezTo>
                  <a:pt x="396109" y="367271"/>
                  <a:pt x="388375" y="362613"/>
                  <a:pt x="381755" y="356603"/>
                </a:cubicBezTo>
                <a:cubicBezTo>
                  <a:pt x="394089" y="362490"/>
                  <a:pt x="408767" y="360347"/>
                  <a:pt x="418902" y="351174"/>
                </a:cubicBezTo>
                <a:lnTo>
                  <a:pt x="403472" y="336886"/>
                </a:lnTo>
                <a:cubicBezTo>
                  <a:pt x="411530" y="336429"/>
                  <a:pt x="419550" y="338248"/>
                  <a:pt x="426617" y="342125"/>
                </a:cubicBezTo>
                <a:lnTo>
                  <a:pt x="442048" y="317836"/>
                </a:lnTo>
                <a:cubicBezTo>
                  <a:pt x="415930" y="302415"/>
                  <a:pt x="391422" y="284423"/>
                  <a:pt x="368896" y="264115"/>
                </a:cubicBezTo>
                <a:cubicBezTo>
                  <a:pt x="345750" y="243446"/>
                  <a:pt x="139724" y="56851"/>
                  <a:pt x="120579" y="35515"/>
                </a:cubicBezTo>
                <a:cubicBezTo>
                  <a:pt x="114674" y="28943"/>
                  <a:pt x="89909" y="3226"/>
                  <a:pt x="82003" y="-13"/>
                </a:cubicBezTo>
                <a:cubicBezTo>
                  <a:pt x="82098" y="82"/>
                  <a:pt x="73145" y="8941"/>
                  <a:pt x="68287" y="14941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7" name="Google Shape;1757;p47"/>
          <p:cNvGrpSpPr/>
          <p:nvPr/>
        </p:nvGrpSpPr>
        <p:grpSpPr>
          <a:xfrm rot="-3084922">
            <a:off x="436589" y="4188912"/>
            <a:ext cx="476279" cy="605255"/>
            <a:chOff x="16453107" y="5822292"/>
            <a:chExt cx="952664" cy="1210645"/>
          </a:xfrm>
        </p:grpSpPr>
        <p:grpSp>
          <p:nvGrpSpPr>
            <p:cNvPr id="1758" name="Google Shape;1758;p47"/>
            <p:cNvGrpSpPr/>
            <p:nvPr/>
          </p:nvGrpSpPr>
          <p:grpSpPr>
            <a:xfrm rot="-408978">
              <a:off x="16516689" y="5867319"/>
              <a:ext cx="825500" cy="1120590"/>
              <a:chOff x="4584954" y="2452115"/>
              <a:chExt cx="607790" cy="825055"/>
            </a:xfrm>
          </p:grpSpPr>
          <p:grpSp>
            <p:nvGrpSpPr>
              <p:cNvPr id="1759" name="Google Shape;1759;p47"/>
              <p:cNvGrpSpPr/>
              <p:nvPr/>
            </p:nvGrpSpPr>
            <p:grpSpPr>
              <a:xfrm>
                <a:off x="4584954" y="2452115"/>
                <a:ext cx="607790" cy="825055"/>
                <a:chOff x="4584954" y="2452115"/>
                <a:chExt cx="607790" cy="825055"/>
              </a:xfrm>
            </p:grpSpPr>
            <p:sp>
              <p:nvSpPr>
                <p:cNvPr id="1760" name="Google Shape;1760;p47"/>
                <p:cNvSpPr/>
                <p:nvPr/>
              </p:nvSpPr>
              <p:spPr>
                <a:xfrm>
                  <a:off x="4599241" y="2466402"/>
                  <a:ext cx="579215" cy="796480"/>
                </a:xfrm>
                <a:custGeom>
                  <a:rect b="b" l="l" r="r" t="t"/>
                  <a:pathLst>
                    <a:path extrusionOk="0" h="796480" w="579215">
                      <a:moveTo>
                        <a:pt x="470630" y="398240"/>
                      </a:moveTo>
                      <a:cubicBezTo>
                        <a:pt x="470630" y="472916"/>
                        <a:pt x="516731" y="535686"/>
                        <a:pt x="579215" y="553498"/>
                      </a:cubicBezTo>
                      <a:lnTo>
                        <a:pt x="579215" y="796481"/>
                      </a:lnTo>
                      <a:lnTo>
                        <a:pt x="0" y="796481"/>
                      </a:lnTo>
                      <a:lnTo>
                        <a:pt x="0" y="553498"/>
                      </a:lnTo>
                      <a:cubicBezTo>
                        <a:pt x="62484" y="535686"/>
                        <a:pt x="108585" y="472916"/>
                        <a:pt x="108585" y="398240"/>
                      </a:cubicBezTo>
                      <a:cubicBezTo>
                        <a:pt x="108585" y="323564"/>
                        <a:pt x="62484" y="260795"/>
                        <a:pt x="0" y="242983"/>
                      </a:cubicBezTo>
                      <a:lnTo>
                        <a:pt x="0" y="0"/>
                      </a:lnTo>
                      <a:lnTo>
                        <a:pt x="579215" y="0"/>
                      </a:lnTo>
                      <a:lnTo>
                        <a:pt x="579215" y="242983"/>
                      </a:lnTo>
                      <a:cubicBezTo>
                        <a:pt x="516731" y="260795"/>
                        <a:pt x="470630" y="323564"/>
                        <a:pt x="470630" y="398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1" name="Google Shape;1761;p47"/>
                <p:cNvSpPr/>
                <p:nvPr/>
              </p:nvSpPr>
              <p:spPr>
                <a:xfrm>
                  <a:off x="4584954" y="2452115"/>
                  <a:ext cx="607790" cy="825055"/>
                </a:xfrm>
                <a:custGeom>
                  <a:rect b="b" l="l" r="r" t="t"/>
                  <a:pathLst>
                    <a:path extrusionOk="0" h="825055" w="607790">
                      <a:moveTo>
                        <a:pt x="593503" y="825056"/>
                      </a:moveTo>
                      <a:lnTo>
                        <a:pt x="14288" y="825056"/>
                      </a:lnTo>
                      <a:cubicBezTo>
                        <a:pt x="6382" y="825056"/>
                        <a:pt x="0" y="818674"/>
                        <a:pt x="0" y="810768"/>
                      </a:cubicBezTo>
                      <a:lnTo>
                        <a:pt x="0" y="567785"/>
                      </a:lnTo>
                      <a:cubicBezTo>
                        <a:pt x="0" y="561404"/>
                        <a:pt x="4191" y="555784"/>
                        <a:pt x="10382" y="554069"/>
                      </a:cubicBezTo>
                      <a:cubicBezTo>
                        <a:pt x="68199" y="537591"/>
                        <a:pt x="108585" y="479393"/>
                        <a:pt x="108585" y="412528"/>
                      </a:cubicBezTo>
                      <a:cubicBezTo>
                        <a:pt x="108585" y="345662"/>
                        <a:pt x="68199" y="287465"/>
                        <a:pt x="10382" y="270986"/>
                      </a:cubicBezTo>
                      <a:cubicBezTo>
                        <a:pt x="4286" y="269272"/>
                        <a:pt x="0" y="263652"/>
                        <a:pt x="0" y="257270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593503" y="0"/>
                      </a:lnTo>
                      <a:cubicBezTo>
                        <a:pt x="601409" y="0"/>
                        <a:pt x="607790" y="6382"/>
                        <a:pt x="607790" y="14288"/>
                      </a:cubicBezTo>
                      <a:lnTo>
                        <a:pt x="607790" y="257270"/>
                      </a:lnTo>
                      <a:cubicBezTo>
                        <a:pt x="607790" y="263652"/>
                        <a:pt x="603599" y="269272"/>
                        <a:pt x="597408" y="270986"/>
                      </a:cubicBezTo>
                      <a:cubicBezTo>
                        <a:pt x="539591" y="287465"/>
                        <a:pt x="499205" y="345662"/>
                        <a:pt x="499205" y="412528"/>
                      </a:cubicBezTo>
                      <a:cubicBezTo>
                        <a:pt x="499205" y="479393"/>
                        <a:pt x="539591" y="537591"/>
                        <a:pt x="597408" y="554069"/>
                      </a:cubicBezTo>
                      <a:cubicBezTo>
                        <a:pt x="603504" y="555784"/>
                        <a:pt x="607790" y="561404"/>
                        <a:pt x="607790" y="567785"/>
                      </a:cubicBezTo>
                      <a:lnTo>
                        <a:pt x="607790" y="810768"/>
                      </a:lnTo>
                      <a:cubicBezTo>
                        <a:pt x="607790" y="818579"/>
                        <a:pt x="601409" y="825056"/>
                        <a:pt x="593503" y="825056"/>
                      </a:cubicBezTo>
                      <a:close/>
                      <a:moveTo>
                        <a:pt x="28575" y="796481"/>
                      </a:moveTo>
                      <a:lnTo>
                        <a:pt x="579215" y="796481"/>
                      </a:lnTo>
                      <a:lnTo>
                        <a:pt x="579215" y="578168"/>
                      </a:lnTo>
                      <a:cubicBezTo>
                        <a:pt x="514731" y="554641"/>
                        <a:pt x="470630" y="488061"/>
                        <a:pt x="470630" y="412528"/>
                      </a:cubicBezTo>
                      <a:cubicBezTo>
                        <a:pt x="470630" y="336995"/>
                        <a:pt x="514731" y="270510"/>
                        <a:pt x="579215" y="246888"/>
                      </a:cubicBezTo>
                      <a:lnTo>
                        <a:pt x="579215" y="28575"/>
                      </a:lnTo>
                      <a:lnTo>
                        <a:pt x="28575" y="28575"/>
                      </a:lnTo>
                      <a:lnTo>
                        <a:pt x="28575" y="246888"/>
                      </a:lnTo>
                      <a:cubicBezTo>
                        <a:pt x="93059" y="270415"/>
                        <a:pt x="137160" y="336899"/>
                        <a:pt x="137160" y="412528"/>
                      </a:cubicBezTo>
                      <a:cubicBezTo>
                        <a:pt x="137160" y="488061"/>
                        <a:pt x="93059" y="554546"/>
                        <a:pt x="28575" y="578168"/>
                      </a:cubicBezTo>
                      <a:lnTo>
                        <a:pt x="28575" y="7964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62" name="Google Shape;1762;p47"/>
              <p:cNvSpPr/>
              <p:nvPr/>
            </p:nvSpPr>
            <p:spPr>
              <a:xfrm>
                <a:off x="4599241" y="2466402"/>
                <a:ext cx="232409" cy="796480"/>
              </a:xfrm>
              <a:custGeom>
                <a:rect b="b" l="l" r="r" t="t"/>
                <a:pathLst>
                  <a:path extrusionOk="0" h="796480" w="232409">
                    <a:moveTo>
                      <a:pt x="232410" y="398240"/>
                    </a:moveTo>
                    <a:cubicBezTo>
                      <a:pt x="232410" y="472916"/>
                      <a:pt x="186214" y="535686"/>
                      <a:pt x="123825" y="553498"/>
                    </a:cubicBezTo>
                    <a:lnTo>
                      <a:pt x="12382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389" y="535686"/>
                      <a:pt x="108585" y="472916"/>
                      <a:pt x="108585" y="398240"/>
                    </a:cubicBezTo>
                    <a:cubicBezTo>
                      <a:pt x="108585" y="323564"/>
                      <a:pt x="62389" y="260795"/>
                      <a:pt x="0" y="242983"/>
                    </a:cubicBezTo>
                    <a:lnTo>
                      <a:pt x="0" y="0"/>
                    </a:lnTo>
                    <a:lnTo>
                      <a:pt x="123825" y="0"/>
                    </a:lnTo>
                    <a:lnTo>
                      <a:pt x="123825" y="242983"/>
                    </a:lnTo>
                    <a:cubicBezTo>
                      <a:pt x="186214" y="260795"/>
                      <a:pt x="232410" y="323564"/>
                      <a:pt x="232410" y="39824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3" name="Google Shape;1763;p47"/>
              <p:cNvGrpSpPr/>
              <p:nvPr/>
            </p:nvGrpSpPr>
            <p:grpSpPr>
              <a:xfrm>
                <a:off x="4745259" y="2514218"/>
                <a:ext cx="287178" cy="752570"/>
                <a:chOff x="4745259" y="2514218"/>
                <a:chExt cx="287178" cy="752570"/>
              </a:xfrm>
            </p:grpSpPr>
            <p:sp>
              <p:nvSpPr>
                <p:cNvPr id="1764" name="Google Shape;1764;p47"/>
                <p:cNvSpPr/>
                <p:nvPr/>
              </p:nvSpPr>
              <p:spPr>
                <a:xfrm>
                  <a:off x="4759547" y="2528506"/>
                  <a:ext cx="258603" cy="723995"/>
                </a:xfrm>
                <a:custGeom>
                  <a:rect b="b" l="l" r="r" t="t"/>
                  <a:pathLst>
                    <a:path extrusionOk="0" h="723995" w="258603">
                      <a:moveTo>
                        <a:pt x="0" y="0"/>
                      </a:moveTo>
                      <a:lnTo>
                        <a:pt x="258604" y="0"/>
                      </a:lnTo>
                      <a:lnTo>
                        <a:pt x="258604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5" name="Google Shape;1765;p47"/>
                <p:cNvSpPr/>
                <p:nvPr/>
              </p:nvSpPr>
              <p:spPr>
                <a:xfrm>
                  <a:off x="4745259" y="2514218"/>
                  <a:ext cx="287178" cy="752570"/>
                </a:xfrm>
                <a:custGeom>
                  <a:rect b="b" l="l" r="r" t="t"/>
                  <a:pathLst>
                    <a:path extrusionOk="0" h="752570" w="287178">
                      <a:moveTo>
                        <a:pt x="272891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72891" y="0"/>
                      </a:lnTo>
                      <a:cubicBezTo>
                        <a:pt x="280797" y="0"/>
                        <a:pt x="287179" y="6382"/>
                        <a:pt x="287179" y="14288"/>
                      </a:cubicBezTo>
                      <a:lnTo>
                        <a:pt x="287179" y="738283"/>
                      </a:lnTo>
                      <a:cubicBezTo>
                        <a:pt x="287179" y="746189"/>
                        <a:pt x="280797" y="752570"/>
                        <a:pt x="272891" y="752570"/>
                      </a:cubicBezTo>
                      <a:close/>
                      <a:moveTo>
                        <a:pt x="28575" y="723995"/>
                      </a:moveTo>
                      <a:lnTo>
                        <a:pt x="258604" y="723995"/>
                      </a:lnTo>
                      <a:lnTo>
                        <a:pt x="258604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66" name="Google Shape;1766;p47"/>
              <p:cNvGrpSpPr/>
              <p:nvPr/>
            </p:nvGrpSpPr>
            <p:grpSpPr>
              <a:xfrm>
                <a:off x="4923662" y="2514218"/>
                <a:ext cx="111347" cy="752570"/>
                <a:chOff x="4923662" y="2514218"/>
                <a:chExt cx="111347" cy="752570"/>
              </a:xfrm>
            </p:grpSpPr>
            <p:sp>
              <p:nvSpPr>
                <p:cNvPr id="1767" name="Google Shape;1767;p47"/>
                <p:cNvSpPr/>
                <p:nvPr/>
              </p:nvSpPr>
              <p:spPr>
                <a:xfrm>
                  <a:off x="4937950" y="2528506"/>
                  <a:ext cx="82772" cy="723995"/>
                </a:xfrm>
                <a:custGeom>
                  <a:rect b="b" l="l" r="r" t="t"/>
                  <a:pathLst>
                    <a:path extrusionOk="0" h="723995" w="82772">
                      <a:moveTo>
                        <a:pt x="0" y="0"/>
                      </a:moveTo>
                      <a:lnTo>
                        <a:pt x="82772" y="0"/>
                      </a:lnTo>
                      <a:lnTo>
                        <a:pt x="82772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8" name="Google Shape;1768;p47"/>
                <p:cNvSpPr/>
                <p:nvPr/>
              </p:nvSpPr>
              <p:spPr>
                <a:xfrm>
                  <a:off x="4923662" y="2514218"/>
                  <a:ext cx="111347" cy="752570"/>
                </a:xfrm>
                <a:custGeom>
                  <a:rect b="b" l="l" r="r" t="t"/>
                  <a:pathLst>
                    <a:path extrusionOk="0" h="752570" w="111347">
                      <a:moveTo>
                        <a:pt x="97060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7060" y="0"/>
                      </a:lnTo>
                      <a:cubicBezTo>
                        <a:pt x="104966" y="0"/>
                        <a:pt x="111347" y="6382"/>
                        <a:pt x="111347" y="14288"/>
                      </a:cubicBezTo>
                      <a:lnTo>
                        <a:pt x="111347" y="738283"/>
                      </a:lnTo>
                      <a:cubicBezTo>
                        <a:pt x="111347" y="746189"/>
                        <a:pt x="104966" y="752570"/>
                        <a:pt x="97060" y="752570"/>
                      </a:cubicBezTo>
                      <a:close/>
                      <a:moveTo>
                        <a:pt x="28575" y="723995"/>
                      </a:moveTo>
                      <a:lnTo>
                        <a:pt x="82772" y="723995"/>
                      </a:lnTo>
                      <a:lnTo>
                        <a:pt x="82772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69" name="Google Shape;1769;p47"/>
              <p:cNvGrpSpPr/>
              <p:nvPr/>
            </p:nvGrpSpPr>
            <p:grpSpPr>
              <a:xfrm>
                <a:off x="4799552" y="2803778"/>
                <a:ext cx="100965" cy="100964"/>
                <a:chOff x="4799552" y="2803778"/>
                <a:chExt cx="100965" cy="100964"/>
              </a:xfrm>
            </p:grpSpPr>
            <p:sp>
              <p:nvSpPr>
                <p:cNvPr id="1770" name="Google Shape;1770;p47"/>
                <p:cNvSpPr/>
                <p:nvPr/>
              </p:nvSpPr>
              <p:spPr>
                <a:xfrm>
                  <a:off x="4813839" y="2818066"/>
                  <a:ext cx="72390" cy="72389"/>
                </a:xfrm>
                <a:custGeom>
                  <a:rect b="b" l="l" r="r" t="t"/>
                  <a:pathLst>
                    <a:path extrusionOk="0" h="72389" w="72390">
                      <a:moveTo>
                        <a:pt x="72390" y="36195"/>
                      </a:moveTo>
                      <a:cubicBezTo>
                        <a:pt x="72390" y="56185"/>
                        <a:pt x="56185" y="72390"/>
                        <a:pt x="36195" y="72390"/>
                      </a:cubicBezTo>
                      <a:cubicBezTo>
                        <a:pt x="16205" y="72390"/>
                        <a:pt x="0" y="56185"/>
                        <a:pt x="0" y="36195"/>
                      </a:cubicBezTo>
                      <a:cubicBezTo>
                        <a:pt x="0" y="16205"/>
                        <a:pt x="16205" y="0"/>
                        <a:pt x="36195" y="0"/>
                      </a:cubicBezTo>
                      <a:cubicBezTo>
                        <a:pt x="56185" y="0"/>
                        <a:pt x="72390" y="16205"/>
                        <a:pt x="72390" y="36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1" name="Google Shape;1771;p47"/>
                <p:cNvSpPr/>
                <p:nvPr/>
              </p:nvSpPr>
              <p:spPr>
                <a:xfrm>
                  <a:off x="4799552" y="2803778"/>
                  <a:ext cx="100965" cy="100964"/>
                </a:xfrm>
                <a:custGeom>
                  <a:rect b="b" l="l" r="r" t="t"/>
                  <a:pathLst>
                    <a:path extrusionOk="0" h="100964" w="100965">
                      <a:moveTo>
                        <a:pt x="50483" y="100965"/>
                      </a:moveTo>
                      <a:cubicBezTo>
                        <a:pt x="22670" y="100965"/>
                        <a:pt x="0" y="78296"/>
                        <a:pt x="0" y="50482"/>
                      </a:cubicBezTo>
                      <a:cubicBezTo>
                        <a:pt x="0" y="22670"/>
                        <a:pt x="22670" y="0"/>
                        <a:pt x="50483" y="0"/>
                      </a:cubicBezTo>
                      <a:cubicBezTo>
                        <a:pt x="78296" y="0"/>
                        <a:pt x="100965" y="22670"/>
                        <a:pt x="100965" y="50482"/>
                      </a:cubicBezTo>
                      <a:cubicBezTo>
                        <a:pt x="100965" y="78391"/>
                        <a:pt x="78296" y="100965"/>
                        <a:pt x="50483" y="100965"/>
                      </a:cubicBezTo>
                      <a:close/>
                      <a:moveTo>
                        <a:pt x="50483" y="28575"/>
                      </a:moveTo>
                      <a:cubicBezTo>
                        <a:pt x="38386" y="28575"/>
                        <a:pt x="28575" y="38386"/>
                        <a:pt x="28575" y="50482"/>
                      </a:cubicBezTo>
                      <a:cubicBezTo>
                        <a:pt x="28575" y="62579"/>
                        <a:pt x="38386" y="72390"/>
                        <a:pt x="50483" y="72390"/>
                      </a:cubicBezTo>
                      <a:cubicBezTo>
                        <a:pt x="62579" y="72390"/>
                        <a:pt x="72390" y="62579"/>
                        <a:pt x="72390" y="50482"/>
                      </a:cubicBezTo>
                      <a:cubicBezTo>
                        <a:pt x="72390" y="38386"/>
                        <a:pt x="62579" y="28575"/>
                        <a:pt x="5048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2" name="Google Shape;1772;p47"/>
            <p:cNvGrpSpPr/>
            <p:nvPr/>
          </p:nvGrpSpPr>
          <p:grpSpPr>
            <a:xfrm rot="-408978">
              <a:off x="16516689" y="5867319"/>
              <a:ext cx="825500" cy="1120590"/>
              <a:chOff x="4584954" y="2452115"/>
              <a:chExt cx="607790" cy="825055"/>
            </a:xfrm>
          </p:grpSpPr>
          <p:grpSp>
            <p:nvGrpSpPr>
              <p:cNvPr id="1773" name="Google Shape;1773;p47"/>
              <p:cNvGrpSpPr/>
              <p:nvPr/>
            </p:nvGrpSpPr>
            <p:grpSpPr>
              <a:xfrm>
                <a:off x="4584954" y="2452115"/>
                <a:ext cx="607790" cy="825055"/>
                <a:chOff x="4584954" y="2452115"/>
                <a:chExt cx="607790" cy="825055"/>
              </a:xfrm>
            </p:grpSpPr>
            <p:sp>
              <p:nvSpPr>
                <p:cNvPr id="1774" name="Google Shape;1774;p47"/>
                <p:cNvSpPr/>
                <p:nvPr/>
              </p:nvSpPr>
              <p:spPr>
                <a:xfrm>
                  <a:off x="4599241" y="2466402"/>
                  <a:ext cx="579215" cy="796480"/>
                </a:xfrm>
                <a:custGeom>
                  <a:rect b="b" l="l" r="r" t="t"/>
                  <a:pathLst>
                    <a:path extrusionOk="0" h="796480" w="579215">
                      <a:moveTo>
                        <a:pt x="470630" y="398240"/>
                      </a:moveTo>
                      <a:cubicBezTo>
                        <a:pt x="470630" y="472916"/>
                        <a:pt x="516731" y="535686"/>
                        <a:pt x="579215" y="553498"/>
                      </a:cubicBezTo>
                      <a:lnTo>
                        <a:pt x="579215" y="796481"/>
                      </a:lnTo>
                      <a:lnTo>
                        <a:pt x="0" y="796481"/>
                      </a:lnTo>
                      <a:lnTo>
                        <a:pt x="0" y="553498"/>
                      </a:lnTo>
                      <a:cubicBezTo>
                        <a:pt x="62484" y="535686"/>
                        <a:pt x="108585" y="472916"/>
                        <a:pt x="108585" y="398240"/>
                      </a:cubicBezTo>
                      <a:cubicBezTo>
                        <a:pt x="108585" y="323564"/>
                        <a:pt x="62484" y="260795"/>
                        <a:pt x="0" y="242983"/>
                      </a:cubicBezTo>
                      <a:lnTo>
                        <a:pt x="0" y="0"/>
                      </a:lnTo>
                      <a:lnTo>
                        <a:pt x="579215" y="0"/>
                      </a:lnTo>
                      <a:lnTo>
                        <a:pt x="579215" y="242983"/>
                      </a:lnTo>
                      <a:cubicBezTo>
                        <a:pt x="516731" y="260795"/>
                        <a:pt x="470630" y="323564"/>
                        <a:pt x="470630" y="39824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5" name="Google Shape;1775;p47"/>
                <p:cNvSpPr/>
                <p:nvPr/>
              </p:nvSpPr>
              <p:spPr>
                <a:xfrm>
                  <a:off x="4584954" y="2452115"/>
                  <a:ext cx="607790" cy="825055"/>
                </a:xfrm>
                <a:custGeom>
                  <a:rect b="b" l="l" r="r" t="t"/>
                  <a:pathLst>
                    <a:path extrusionOk="0" h="825055" w="607790">
                      <a:moveTo>
                        <a:pt x="593503" y="825056"/>
                      </a:moveTo>
                      <a:lnTo>
                        <a:pt x="14288" y="825056"/>
                      </a:lnTo>
                      <a:cubicBezTo>
                        <a:pt x="6382" y="825056"/>
                        <a:pt x="0" y="818674"/>
                        <a:pt x="0" y="810768"/>
                      </a:cubicBezTo>
                      <a:lnTo>
                        <a:pt x="0" y="567785"/>
                      </a:lnTo>
                      <a:cubicBezTo>
                        <a:pt x="0" y="561404"/>
                        <a:pt x="4191" y="555784"/>
                        <a:pt x="10382" y="554069"/>
                      </a:cubicBezTo>
                      <a:cubicBezTo>
                        <a:pt x="68199" y="537591"/>
                        <a:pt x="108585" y="479393"/>
                        <a:pt x="108585" y="412528"/>
                      </a:cubicBezTo>
                      <a:cubicBezTo>
                        <a:pt x="108585" y="345662"/>
                        <a:pt x="68199" y="287465"/>
                        <a:pt x="10382" y="270986"/>
                      </a:cubicBezTo>
                      <a:cubicBezTo>
                        <a:pt x="4286" y="269272"/>
                        <a:pt x="0" y="263652"/>
                        <a:pt x="0" y="257270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593503" y="0"/>
                      </a:lnTo>
                      <a:cubicBezTo>
                        <a:pt x="601409" y="0"/>
                        <a:pt x="607790" y="6382"/>
                        <a:pt x="607790" y="14288"/>
                      </a:cubicBezTo>
                      <a:lnTo>
                        <a:pt x="607790" y="257270"/>
                      </a:lnTo>
                      <a:cubicBezTo>
                        <a:pt x="607790" y="263652"/>
                        <a:pt x="603599" y="269272"/>
                        <a:pt x="597408" y="270986"/>
                      </a:cubicBezTo>
                      <a:cubicBezTo>
                        <a:pt x="539591" y="287465"/>
                        <a:pt x="499205" y="345662"/>
                        <a:pt x="499205" y="412528"/>
                      </a:cubicBezTo>
                      <a:cubicBezTo>
                        <a:pt x="499205" y="479393"/>
                        <a:pt x="539591" y="537591"/>
                        <a:pt x="597408" y="554069"/>
                      </a:cubicBezTo>
                      <a:cubicBezTo>
                        <a:pt x="603504" y="555784"/>
                        <a:pt x="607790" y="561404"/>
                        <a:pt x="607790" y="567785"/>
                      </a:cubicBezTo>
                      <a:lnTo>
                        <a:pt x="607790" y="810768"/>
                      </a:lnTo>
                      <a:cubicBezTo>
                        <a:pt x="607790" y="818579"/>
                        <a:pt x="601409" y="825056"/>
                        <a:pt x="593503" y="825056"/>
                      </a:cubicBezTo>
                      <a:close/>
                      <a:moveTo>
                        <a:pt x="28575" y="796481"/>
                      </a:moveTo>
                      <a:lnTo>
                        <a:pt x="579215" y="796481"/>
                      </a:lnTo>
                      <a:lnTo>
                        <a:pt x="579215" y="578168"/>
                      </a:lnTo>
                      <a:cubicBezTo>
                        <a:pt x="514731" y="554641"/>
                        <a:pt x="470630" y="488061"/>
                        <a:pt x="470630" y="412528"/>
                      </a:cubicBezTo>
                      <a:cubicBezTo>
                        <a:pt x="470630" y="336995"/>
                        <a:pt x="514731" y="270510"/>
                        <a:pt x="579215" y="246888"/>
                      </a:cubicBezTo>
                      <a:lnTo>
                        <a:pt x="579215" y="28575"/>
                      </a:lnTo>
                      <a:lnTo>
                        <a:pt x="28575" y="28575"/>
                      </a:lnTo>
                      <a:lnTo>
                        <a:pt x="28575" y="246888"/>
                      </a:lnTo>
                      <a:cubicBezTo>
                        <a:pt x="93059" y="270415"/>
                        <a:pt x="137160" y="336899"/>
                        <a:pt x="137160" y="412528"/>
                      </a:cubicBezTo>
                      <a:cubicBezTo>
                        <a:pt x="137160" y="488061"/>
                        <a:pt x="93059" y="554546"/>
                        <a:pt x="28575" y="578168"/>
                      </a:cubicBezTo>
                      <a:lnTo>
                        <a:pt x="28575" y="7964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76" name="Google Shape;1776;p47"/>
              <p:cNvSpPr/>
              <p:nvPr/>
            </p:nvSpPr>
            <p:spPr>
              <a:xfrm>
                <a:off x="4599241" y="2466402"/>
                <a:ext cx="232409" cy="796480"/>
              </a:xfrm>
              <a:custGeom>
                <a:rect b="b" l="l" r="r" t="t"/>
                <a:pathLst>
                  <a:path extrusionOk="0" h="796480" w="232409">
                    <a:moveTo>
                      <a:pt x="232410" y="398240"/>
                    </a:moveTo>
                    <a:cubicBezTo>
                      <a:pt x="232410" y="472916"/>
                      <a:pt x="186214" y="535686"/>
                      <a:pt x="123825" y="553498"/>
                    </a:cubicBezTo>
                    <a:lnTo>
                      <a:pt x="12382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389" y="535686"/>
                      <a:pt x="108585" y="472916"/>
                      <a:pt x="108585" y="398240"/>
                    </a:cubicBezTo>
                    <a:cubicBezTo>
                      <a:pt x="108585" y="323564"/>
                      <a:pt x="62389" y="260795"/>
                      <a:pt x="0" y="242983"/>
                    </a:cubicBezTo>
                    <a:lnTo>
                      <a:pt x="0" y="0"/>
                    </a:lnTo>
                    <a:lnTo>
                      <a:pt x="123825" y="0"/>
                    </a:lnTo>
                    <a:lnTo>
                      <a:pt x="123825" y="242983"/>
                    </a:lnTo>
                    <a:cubicBezTo>
                      <a:pt x="186214" y="260795"/>
                      <a:pt x="232410" y="323564"/>
                      <a:pt x="232410" y="39824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77" name="Google Shape;1777;p47"/>
              <p:cNvGrpSpPr/>
              <p:nvPr/>
            </p:nvGrpSpPr>
            <p:grpSpPr>
              <a:xfrm>
                <a:off x="4745259" y="2514218"/>
                <a:ext cx="287178" cy="752570"/>
                <a:chOff x="4745259" y="2514218"/>
                <a:chExt cx="287178" cy="752570"/>
              </a:xfrm>
            </p:grpSpPr>
            <p:sp>
              <p:nvSpPr>
                <p:cNvPr id="1778" name="Google Shape;1778;p47"/>
                <p:cNvSpPr/>
                <p:nvPr/>
              </p:nvSpPr>
              <p:spPr>
                <a:xfrm>
                  <a:off x="4759547" y="2528506"/>
                  <a:ext cx="258603" cy="723995"/>
                </a:xfrm>
                <a:custGeom>
                  <a:rect b="b" l="l" r="r" t="t"/>
                  <a:pathLst>
                    <a:path extrusionOk="0" h="723995" w="258603">
                      <a:moveTo>
                        <a:pt x="0" y="0"/>
                      </a:moveTo>
                      <a:lnTo>
                        <a:pt x="258604" y="0"/>
                      </a:lnTo>
                      <a:lnTo>
                        <a:pt x="258604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A1A1A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9" name="Google Shape;1779;p47"/>
                <p:cNvSpPr/>
                <p:nvPr/>
              </p:nvSpPr>
              <p:spPr>
                <a:xfrm>
                  <a:off x="4745259" y="2514218"/>
                  <a:ext cx="287178" cy="752570"/>
                </a:xfrm>
                <a:custGeom>
                  <a:rect b="b" l="l" r="r" t="t"/>
                  <a:pathLst>
                    <a:path extrusionOk="0" h="752570" w="287178">
                      <a:moveTo>
                        <a:pt x="272891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72891" y="0"/>
                      </a:lnTo>
                      <a:cubicBezTo>
                        <a:pt x="280797" y="0"/>
                        <a:pt x="287179" y="6382"/>
                        <a:pt x="287179" y="14288"/>
                      </a:cubicBezTo>
                      <a:lnTo>
                        <a:pt x="287179" y="738283"/>
                      </a:lnTo>
                      <a:cubicBezTo>
                        <a:pt x="287179" y="746189"/>
                        <a:pt x="280797" y="752570"/>
                        <a:pt x="272891" y="752570"/>
                      </a:cubicBezTo>
                      <a:close/>
                      <a:moveTo>
                        <a:pt x="28575" y="723995"/>
                      </a:moveTo>
                      <a:lnTo>
                        <a:pt x="258604" y="723995"/>
                      </a:lnTo>
                      <a:lnTo>
                        <a:pt x="258604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80" name="Google Shape;1780;p47"/>
              <p:cNvGrpSpPr/>
              <p:nvPr/>
            </p:nvGrpSpPr>
            <p:grpSpPr>
              <a:xfrm>
                <a:off x="4923662" y="2514218"/>
                <a:ext cx="111347" cy="752570"/>
                <a:chOff x="4923662" y="2514218"/>
                <a:chExt cx="111347" cy="752570"/>
              </a:xfrm>
            </p:grpSpPr>
            <p:sp>
              <p:nvSpPr>
                <p:cNvPr id="1781" name="Google Shape;1781;p47"/>
                <p:cNvSpPr/>
                <p:nvPr/>
              </p:nvSpPr>
              <p:spPr>
                <a:xfrm>
                  <a:off x="4937950" y="2528506"/>
                  <a:ext cx="82772" cy="723995"/>
                </a:xfrm>
                <a:custGeom>
                  <a:rect b="b" l="l" r="r" t="t"/>
                  <a:pathLst>
                    <a:path extrusionOk="0" h="723995" w="82772">
                      <a:moveTo>
                        <a:pt x="0" y="0"/>
                      </a:moveTo>
                      <a:lnTo>
                        <a:pt x="82772" y="0"/>
                      </a:lnTo>
                      <a:lnTo>
                        <a:pt x="82772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2" name="Google Shape;1782;p47"/>
                <p:cNvSpPr/>
                <p:nvPr/>
              </p:nvSpPr>
              <p:spPr>
                <a:xfrm>
                  <a:off x="4923662" y="2514218"/>
                  <a:ext cx="111347" cy="752570"/>
                </a:xfrm>
                <a:custGeom>
                  <a:rect b="b" l="l" r="r" t="t"/>
                  <a:pathLst>
                    <a:path extrusionOk="0" h="752570" w="111347">
                      <a:moveTo>
                        <a:pt x="97060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7060" y="0"/>
                      </a:lnTo>
                      <a:cubicBezTo>
                        <a:pt x="104966" y="0"/>
                        <a:pt x="111347" y="6382"/>
                        <a:pt x="111347" y="14288"/>
                      </a:cubicBezTo>
                      <a:lnTo>
                        <a:pt x="111347" y="738283"/>
                      </a:lnTo>
                      <a:cubicBezTo>
                        <a:pt x="111347" y="746189"/>
                        <a:pt x="104966" y="752570"/>
                        <a:pt x="97060" y="752570"/>
                      </a:cubicBezTo>
                      <a:close/>
                      <a:moveTo>
                        <a:pt x="28575" y="723995"/>
                      </a:moveTo>
                      <a:lnTo>
                        <a:pt x="82772" y="723995"/>
                      </a:lnTo>
                      <a:lnTo>
                        <a:pt x="82772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83" name="Google Shape;1783;p47"/>
              <p:cNvGrpSpPr/>
              <p:nvPr/>
            </p:nvGrpSpPr>
            <p:grpSpPr>
              <a:xfrm>
                <a:off x="4799552" y="2803778"/>
                <a:ext cx="100965" cy="100964"/>
                <a:chOff x="4799552" y="2803778"/>
                <a:chExt cx="100965" cy="100964"/>
              </a:xfrm>
            </p:grpSpPr>
            <p:sp>
              <p:nvSpPr>
                <p:cNvPr id="1784" name="Google Shape;1784;p47"/>
                <p:cNvSpPr/>
                <p:nvPr/>
              </p:nvSpPr>
              <p:spPr>
                <a:xfrm>
                  <a:off x="4813839" y="2818066"/>
                  <a:ext cx="72390" cy="72389"/>
                </a:xfrm>
                <a:custGeom>
                  <a:rect b="b" l="l" r="r" t="t"/>
                  <a:pathLst>
                    <a:path extrusionOk="0" h="72389" w="72390">
                      <a:moveTo>
                        <a:pt x="72390" y="36195"/>
                      </a:moveTo>
                      <a:cubicBezTo>
                        <a:pt x="72390" y="56185"/>
                        <a:pt x="56185" y="72390"/>
                        <a:pt x="36195" y="72390"/>
                      </a:cubicBezTo>
                      <a:cubicBezTo>
                        <a:pt x="16205" y="72390"/>
                        <a:pt x="0" y="56185"/>
                        <a:pt x="0" y="36195"/>
                      </a:cubicBezTo>
                      <a:cubicBezTo>
                        <a:pt x="0" y="16205"/>
                        <a:pt x="16205" y="0"/>
                        <a:pt x="36195" y="0"/>
                      </a:cubicBezTo>
                      <a:cubicBezTo>
                        <a:pt x="56185" y="0"/>
                        <a:pt x="72390" y="16205"/>
                        <a:pt x="72390" y="36195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5" name="Google Shape;1785;p47"/>
                <p:cNvSpPr/>
                <p:nvPr/>
              </p:nvSpPr>
              <p:spPr>
                <a:xfrm>
                  <a:off x="4799552" y="2803778"/>
                  <a:ext cx="100965" cy="100964"/>
                </a:xfrm>
                <a:custGeom>
                  <a:rect b="b" l="l" r="r" t="t"/>
                  <a:pathLst>
                    <a:path extrusionOk="0" h="100964" w="100965">
                      <a:moveTo>
                        <a:pt x="50483" y="100965"/>
                      </a:moveTo>
                      <a:cubicBezTo>
                        <a:pt x="22670" y="100965"/>
                        <a:pt x="0" y="78296"/>
                        <a:pt x="0" y="50482"/>
                      </a:cubicBezTo>
                      <a:cubicBezTo>
                        <a:pt x="0" y="22670"/>
                        <a:pt x="22670" y="0"/>
                        <a:pt x="50483" y="0"/>
                      </a:cubicBezTo>
                      <a:cubicBezTo>
                        <a:pt x="78296" y="0"/>
                        <a:pt x="100965" y="22670"/>
                        <a:pt x="100965" y="50482"/>
                      </a:cubicBezTo>
                      <a:cubicBezTo>
                        <a:pt x="100965" y="78391"/>
                        <a:pt x="78296" y="100965"/>
                        <a:pt x="50483" y="100965"/>
                      </a:cubicBezTo>
                      <a:close/>
                      <a:moveTo>
                        <a:pt x="50483" y="28575"/>
                      </a:moveTo>
                      <a:cubicBezTo>
                        <a:pt x="38386" y="28575"/>
                        <a:pt x="28575" y="38386"/>
                        <a:pt x="28575" y="50482"/>
                      </a:cubicBezTo>
                      <a:cubicBezTo>
                        <a:pt x="28575" y="62579"/>
                        <a:pt x="38386" y="72390"/>
                        <a:pt x="50483" y="72390"/>
                      </a:cubicBezTo>
                      <a:cubicBezTo>
                        <a:pt x="62579" y="72390"/>
                        <a:pt x="72390" y="62579"/>
                        <a:pt x="72390" y="50482"/>
                      </a:cubicBezTo>
                      <a:cubicBezTo>
                        <a:pt x="72390" y="38386"/>
                        <a:pt x="62579" y="28575"/>
                        <a:pt x="5048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786" name="Google Shape;1786;p47"/>
          <p:cNvGrpSpPr/>
          <p:nvPr/>
        </p:nvGrpSpPr>
        <p:grpSpPr>
          <a:xfrm>
            <a:off x="8160035" y="3916174"/>
            <a:ext cx="692693" cy="820084"/>
            <a:chOff x="15662019" y="7573647"/>
            <a:chExt cx="1385387" cy="1640167"/>
          </a:xfrm>
        </p:grpSpPr>
        <p:grpSp>
          <p:nvGrpSpPr>
            <p:cNvPr id="1787" name="Google Shape;1787;p47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1788" name="Google Shape;1788;p47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789" name="Google Shape;1789;p47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0" name="Google Shape;1790;p47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1" name="Google Shape;1791;p47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792" name="Google Shape;1792;p47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3" name="Google Shape;1793;p47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4" name="Google Shape;1794;p47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795" name="Google Shape;1795;p47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6" name="Google Shape;1796;p47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7" name="Google Shape;1797;p47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798" name="Google Shape;1798;p47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9" name="Google Shape;1799;p47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0" name="Google Shape;1800;p47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801" name="Google Shape;1801;p47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2" name="Google Shape;1802;p47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3" name="Google Shape;1803;p47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804" name="Google Shape;1804;p47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5" name="Google Shape;1805;p47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6" name="Google Shape;1806;p47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807" name="Google Shape;1807;p47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8" name="Google Shape;1808;p47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09" name="Google Shape;1809;p47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10" name="Google Shape;1810;p47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811" name="Google Shape;1811;p47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2" name="Google Shape;1812;p47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13" name="Google Shape;1813;p47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4" name="Google Shape;1814;p47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1815" name="Google Shape;1815;p47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816" name="Google Shape;1816;p47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7" name="Google Shape;1817;p47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18" name="Google Shape;1818;p47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819" name="Google Shape;1819;p47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0" name="Google Shape;1820;p47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21" name="Google Shape;1821;p47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822" name="Google Shape;1822;p47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3" name="Google Shape;1823;p47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24" name="Google Shape;1824;p47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825" name="Google Shape;1825;p47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6" name="Google Shape;1826;p47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27" name="Google Shape;1827;p47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828" name="Google Shape;1828;p47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9" name="Google Shape;1829;p47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0" name="Google Shape;1830;p47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831" name="Google Shape;1831;p47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2" name="Google Shape;1832;p47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3" name="Google Shape;1833;p47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834" name="Google Shape;1834;p47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5" name="Google Shape;1835;p47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36" name="Google Shape;1836;p47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37" name="Google Shape;1837;p47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838" name="Google Shape;1838;p47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9" name="Google Shape;1839;p47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40" name="Google Shape;1840;p47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41" name="Google Shape;1841;p47"/>
          <p:cNvGrpSpPr/>
          <p:nvPr/>
        </p:nvGrpSpPr>
        <p:grpSpPr>
          <a:xfrm>
            <a:off x="8147568" y="478583"/>
            <a:ext cx="634382" cy="756268"/>
            <a:chOff x="16295136" y="957167"/>
            <a:chExt cx="1268764" cy="1512536"/>
          </a:xfrm>
        </p:grpSpPr>
        <p:grpSp>
          <p:nvGrpSpPr>
            <p:cNvPr id="1842" name="Google Shape;1842;p47"/>
            <p:cNvGrpSpPr/>
            <p:nvPr/>
          </p:nvGrpSpPr>
          <p:grpSpPr>
            <a:xfrm rot="1552322">
              <a:off x="16540639" y="1061526"/>
              <a:ext cx="777769" cy="1303822"/>
              <a:chOff x="5875210" y="3579589"/>
              <a:chExt cx="504443" cy="845629"/>
            </a:xfrm>
          </p:grpSpPr>
          <p:grpSp>
            <p:nvGrpSpPr>
              <p:cNvPr id="1843" name="Google Shape;1843;p47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1844" name="Google Shape;1844;p47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1845" name="Google Shape;1845;p47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6" name="Google Shape;1846;p47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47" name="Google Shape;1847;p47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1848" name="Google Shape;1848;p47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9" name="Google Shape;1849;p47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50" name="Google Shape;1850;p47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1" name="Google Shape;1851;p47"/>
            <p:cNvGrpSpPr/>
            <p:nvPr/>
          </p:nvGrpSpPr>
          <p:grpSpPr>
            <a:xfrm rot="1552322">
              <a:off x="16540628" y="1061521"/>
              <a:ext cx="777769" cy="1303822"/>
              <a:chOff x="5875210" y="3579589"/>
              <a:chExt cx="504443" cy="845629"/>
            </a:xfrm>
          </p:grpSpPr>
          <p:grpSp>
            <p:nvGrpSpPr>
              <p:cNvPr id="1852" name="Google Shape;1852;p47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1853" name="Google Shape;1853;p47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1854" name="Google Shape;1854;p47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DFDFD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5" name="Google Shape;1855;p47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56" name="Google Shape;1856;p47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1857" name="Google Shape;1857;p47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8" name="Google Shape;1858;p47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59" name="Google Shape;1859;p47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60" name="Google Shape;1860;p47"/>
          <p:cNvGrpSpPr/>
          <p:nvPr/>
        </p:nvGrpSpPr>
        <p:grpSpPr>
          <a:xfrm>
            <a:off x="502228" y="585644"/>
            <a:ext cx="651633" cy="763257"/>
            <a:chOff x="1148107" y="4032825"/>
            <a:chExt cx="1303265" cy="1526515"/>
          </a:xfrm>
        </p:grpSpPr>
        <p:grpSp>
          <p:nvGrpSpPr>
            <p:cNvPr id="1861" name="Google Shape;1861;p47"/>
            <p:cNvGrpSpPr/>
            <p:nvPr/>
          </p:nvGrpSpPr>
          <p:grpSpPr>
            <a:xfrm rot="-1773853">
              <a:off x="1427935" y="4129659"/>
              <a:ext cx="743609" cy="1330509"/>
              <a:chOff x="7289577" y="3651979"/>
              <a:chExt cx="482250" cy="862870"/>
            </a:xfrm>
          </p:grpSpPr>
          <p:grpSp>
            <p:nvGrpSpPr>
              <p:cNvPr id="1862" name="Google Shape;1862;p47"/>
              <p:cNvGrpSpPr/>
              <p:nvPr/>
            </p:nvGrpSpPr>
            <p:grpSpPr>
              <a:xfrm>
                <a:off x="7289577" y="3651979"/>
                <a:ext cx="482250" cy="862870"/>
                <a:chOff x="7289577" y="3651979"/>
                <a:chExt cx="482250" cy="862870"/>
              </a:xfrm>
            </p:grpSpPr>
            <p:grpSp>
              <p:nvGrpSpPr>
                <p:cNvPr id="1863" name="Google Shape;1863;p47"/>
                <p:cNvGrpSpPr/>
                <p:nvPr/>
              </p:nvGrpSpPr>
              <p:grpSpPr>
                <a:xfrm>
                  <a:off x="7289577" y="4061840"/>
                  <a:ext cx="482250" cy="130968"/>
                  <a:chOff x="7289577" y="4061840"/>
                  <a:chExt cx="482250" cy="130968"/>
                </a:xfrm>
              </p:grpSpPr>
              <p:sp>
                <p:nvSpPr>
                  <p:cNvPr id="1864" name="Google Shape;1864;p47"/>
                  <p:cNvSpPr/>
                  <p:nvPr/>
                </p:nvSpPr>
                <p:spPr>
                  <a:xfrm>
                    <a:off x="7303865" y="4076128"/>
                    <a:ext cx="453675" cy="102393"/>
                  </a:xfrm>
                  <a:custGeom>
                    <a:rect b="b" l="l" r="r" t="t"/>
                    <a:pathLst>
                      <a:path extrusionOk="0" h="102393" w="453675">
                        <a:moveTo>
                          <a:pt x="431673" y="102394"/>
                        </a:moveTo>
                        <a:lnTo>
                          <a:pt x="22003" y="102394"/>
                        </a:lnTo>
                        <a:cubicBezTo>
                          <a:pt x="9811" y="102394"/>
                          <a:pt x="0" y="92488"/>
                          <a:pt x="0" y="80391"/>
                        </a:cubicBezTo>
                        <a:lnTo>
                          <a:pt x="0" y="22003"/>
                        </a:lnTo>
                        <a:cubicBezTo>
                          <a:pt x="0" y="9811"/>
                          <a:pt x="9906" y="0"/>
                          <a:pt x="22003" y="0"/>
                        </a:cubicBezTo>
                        <a:lnTo>
                          <a:pt x="431673" y="0"/>
                        </a:lnTo>
                        <a:cubicBezTo>
                          <a:pt x="443865" y="0"/>
                          <a:pt x="453676" y="9906"/>
                          <a:pt x="453676" y="22003"/>
                        </a:cubicBezTo>
                        <a:lnTo>
                          <a:pt x="453676" y="80391"/>
                        </a:lnTo>
                        <a:cubicBezTo>
                          <a:pt x="453676" y="92583"/>
                          <a:pt x="443770" y="102394"/>
                          <a:pt x="431673" y="1023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5" name="Google Shape;1865;p47"/>
                  <p:cNvSpPr/>
                  <p:nvPr/>
                </p:nvSpPr>
                <p:spPr>
                  <a:xfrm>
                    <a:off x="7289577" y="4061840"/>
                    <a:ext cx="482250" cy="130968"/>
                  </a:xfrm>
                  <a:custGeom>
                    <a:rect b="b" l="l" r="r" t="t"/>
                    <a:pathLst>
                      <a:path extrusionOk="0" h="130968" w="482250">
                        <a:moveTo>
                          <a:pt x="445961" y="130969"/>
                        </a:moveTo>
                        <a:lnTo>
                          <a:pt x="36290" y="130969"/>
                        </a:lnTo>
                        <a:cubicBezTo>
                          <a:pt x="16288" y="130969"/>
                          <a:pt x="0" y="114681"/>
                          <a:pt x="0" y="94679"/>
                        </a:cubicBezTo>
                        <a:lnTo>
                          <a:pt x="0" y="36290"/>
                        </a:lnTo>
                        <a:cubicBezTo>
                          <a:pt x="0" y="16288"/>
                          <a:pt x="16288" y="0"/>
                          <a:pt x="36290" y="0"/>
                        </a:cubicBezTo>
                        <a:lnTo>
                          <a:pt x="445961" y="0"/>
                        </a:lnTo>
                        <a:cubicBezTo>
                          <a:pt x="465963" y="0"/>
                          <a:pt x="482251" y="16288"/>
                          <a:pt x="482251" y="36290"/>
                        </a:cubicBezTo>
                        <a:lnTo>
                          <a:pt x="482251" y="94679"/>
                        </a:lnTo>
                        <a:cubicBezTo>
                          <a:pt x="482251" y="114681"/>
                          <a:pt x="465963" y="130969"/>
                          <a:pt x="445961" y="130969"/>
                        </a:cubicBezTo>
                        <a:close/>
                        <a:moveTo>
                          <a:pt x="36290" y="28480"/>
                        </a:moveTo>
                        <a:cubicBezTo>
                          <a:pt x="32004" y="28480"/>
                          <a:pt x="28575" y="32004"/>
                          <a:pt x="28575" y="36195"/>
                        </a:cubicBezTo>
                        <a:lnTo>
                          <a:pt x="28575" y="94583"/>
                        </a:lnTo>
                        <a:cubicBezTo>
                          <a:pt x="28575" y="98870"/>
                          <a:pt x="32099" y="102298"/>
                          <a:pt x="36290" y="102298"/>
                        </a:cubicBezTo>
                        <a:lnTo>
                          <a:pt x="445961" y="102298"/>
                        </a:lnTo>
                        <a:cubicBezTo>
                          <a:pt x="450247" y="102298"/>
                          <a:pt x="453676" y="98774"/>
                          <a:pt x="453676" y="94583"/>
                        </a:cubicBezTo>
                        <a:lnTo>
                          <a:pt x="453676" y="36195"/>
                        </a:lnTo>
                        <a:cubicBezTo>
                          <a:pt x="453676" y="31909"/>
                          <a:pt x="450152" y="28480"/>
                          <a:pt x="445961" y="28480"/>
                        </a:cubicBezTo>
                        <a:lnTo>
                          <a:pt x="36290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66" name="Google Shape;1866;p47"/>
                <p:cNvGrpSpPr/>
                <p:nvPr/>
              </p:nvGrpSpPr>
              <p:grpSpPr>
                <a:xfrm>
                  <a:off x="7318724" y="3651979"/>
                  <a:ext cx="423767" cy="130968"/>
                  <a:chOff x="7318724" y="3651979"/>
                  <a:chExt cx="423767" cy="130968"/>
                </a:xfrm>
              </p:grpSpPr>
              <p:sp>
                <p:nvSpPr>
                  <p:cNvPr id="1867" name="Google Shape;1867;p47"/>
                  <p:cNvSpPr/>
                  <p:nvPr/>
                </p:nvSpPr>
                <p:spPr>
                  <a:xfrm>
                    <a:off x="7333011" y="3666267"/>
                    <a:ext cx="395192" cy="102393"/>
                  </a:xfrm>
                  <a:custGeom>
                    <a:rect b="b" l="l" r="r" t="t"/>
                    <a:pathLst>
                      <a:path extrusionOk="0" h="102393" w="395192">
                        <a:moveTo>
                          <a:pt x="375285" y="102394"/>
                        </a:moveTo>
                        <a:lnTo>
                          <a:pt x="19907" y="102394"/>
                        </a:lnTo>
                        <a:cubicBezTo>
                          <a:pt x="8858" y="102394"/>
                          <a:pt x="0" y="93440"/>
                          <a:pt x="0" y="82487"/>
                        </a:cubicBezTo>
                        <a:lnTo>
                          <a:pt x="0" y="19907"/>
                        </a:lnTo>
                        <a:cubicBezTo>
                          <a:pt x="0" y="8858"/>
                          <a:pt x="8954" y="0"/>
                          <a:pt x="19907" y="0"/>
                        </a:cubicBezTo>
                        <a:lnTo>
                          <a:pt x="375285" y="0"/>
                        </a:lnTo>
                        <a:cubicBezTo>
                          <a:pt x="386334" y="0"/>
                          <a:pt x="395192" y="8954"/>
                          <a:pt x="395192" y="19907"/>
                        </a:cubicBezTo>
                        <a:lnTo>
                          <a:pt x="395192" y="82487"/>
                        </a:lnTo>
                        <a:cubicBezTo>
                          <a:pt x="395288" y="93535"/>
                          <a:pt x="386334" y="102394"/>
                          <a:pt x="375285" y="1023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8" name="Google Shape;1868;p47"/>
                  <p:cNvSpPr/>
                  <p:nvPr/>
                </p:nvSpPr>
                <p:spPr>
                  <a:xfrm>
                    <a:off x="7318724" y="3651979"/>
                    <a:ext cx="423767" cy="130968"/>
                  </a:xfrm>
                  <a:custGeom>
                    <a:rect b="b" l="l" r="r" t="t"/>
                    <a:pathLst>
                      <a:path extrusionOk="0" h="130968" w="423767">
                        <a:moveTo>
                          <a:pt x="389572" y="130969"/>
                        </a:moveTo>
                        <a:lnTo>
                          <a:pt x="34195" y="130969"/>
                        </a:lnTo>
                        <a:cubicBezTo>
                          <a:pt x="15335" y="130969"/>
                          <a:pt x="0" y="115633"/>
                          <a:pt x="0" y="96774"/>
                        </a:cubicBezTo>
                        <a:lnTo>
                          <a:pt x="0" y="34195"/>
                        </a:lnTo>
                        <a:cubicBezTo>
                          <a:pt x="0" y="15335"/>
                          <a:pt x="15335" y="0"/>
                          <a:pt x="34195" y="0"/>
                        </a:cubicBezTo>
                        <a:lnTo>
                          <a:pt x="389572" y="0"/>
                        </a:lnTo>
                        <a:cubicBezTo>
                          <a:pt x="408432" y="0"/>
                          <a:pt x="423767" y="15335"/>
                          <a:pt x="423767" y="34195"/>
                        </a:cubicBezTo>
                        <a:lnTo>
                          <a:pt x="423767" y="96774"/>
                        </a:lnTo>
                        <a:cubicBezTo>
                          <a:pt x="423863" y="115633"/>
                          <a:pt x="408527" y="130969"/>
                          <a:pt x="389572" y="130969"/>
                        </a:cubicBezTo>
                        <a:close/>
                        <a:moveTo>
                          <a:pt x="34290" y="28575"/>
                        </a:moveTo>
                        <a:cubicBezTo>
                          <a:pt x="31147" y="28575"/>
                          <a:pt x="28670" y="31147"/>
                          <a:pt x="28670" y="34195"/>
                        </a:cubicBezTo>
                        <a:lnTo>
                          <a:pt x="28670" y="96774"/>
                        </a:lnTo>
                        <a:cubicBezTo>
                          <a:pt x="28670" y="99917"/>
                          <a:pt x="31242" y="102394"/>
                          <a:pt x="34290" y="102394"/>
                        </a:cubicBezTo>
                        <a:lnTo>
                          <a:pt x="389668" y="102394"/>
                        </a:lnTo>
                        <a:cubicBezTo>
                          <a:pt x="392811" y="102394"/>
                          <a:pt x="395288" y="99822"/>
                          <a:pt x="395288" y="96774"/>
                        </a:cubicBezTo>
                        <a:lnTo>
                          <a:pt x="395288" y="34195"/>
                        </a:lnTo>
                        <a:cubicBezTo>
                          <a:pt x="395288" y="31051"/>
                          <a:pt x="392716" y="28575"/>
                          <a:pt x="389668" y="28575"/>
                        </a:cubicBezTo>
                        <a:lnTo>
                          <a:pt x="34290" y="285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69" name="Google Shape;1869;p47"/>
                <p:cNvGrpSpPr/>
                <p:nvPr/>
              </p:nvGrpSpPr>
              <p:grpSpPr>
                <a:xfrm>
                  <a:off x="7304014" y="3754278"/>
                  <a:ext cx="453092" cy="336041"/>
                  <a:chOff x="7304014" y="3754278"/>
                  <a:chExt cx="453092" cy="336041"/>
                </a:xfrm>
              </p:grpSpPr>
              <p:sp>
                <p:nvSpPr>
                  <p:cNvPr id="1870" name="Google Shape;1870;p47"/>
                  <p:cNvSpPr/>
                  <p:nvPr/>
                </p:nvSpPr>
                <p:spPr>
                  <a:xfrm>
                    <a:off x="7318438" y="3768661"/>
                    <a:ext cx="424433" cy="307371"/>
                  </a:xfrm>
                  <a:custGeom>
                    <a:rect b="b" l="l" r="r" t="t"/>
                    <a:pathLst>
                      <a:path extrusionOk="0" h="307371" w="424433">
                        <a:moveTo>
                          <a:pt x="424434" y="307372"/>
                        </a:moveTo>
                        <a:lnTo>
                          <a:pt x="322040" y="225838"/>
                        </a:lnTo>
                        <a:lnTo>
                          <a:pt x="322040" y="83820"/>
                        </a:lnTo>
                        <a:lnTo>
                          <a:pt x="395192" y="0"/>
                        </a:lnTo>
                        <a:lnTo>
                          <a:pt x="29242" y="0"/>
                        </a:lnTo>
                        <a:lnTo>
                          <a:pt x="102489" y="83820"/>
                        </a:lnTo>
                        <a:lnTo>
                          <a:pt x="102489" y="225838"/>
                        </a:lnTo>
                        <a:lnTo>
                          <a:pt x="0" y="3073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1" name="Google Shape;1871;p47"/>
                  <p:cNvSpPr/>
                  <p:nvPr/>
                </p:nvSpPr>
                <p:spPr>
                  <a:xfrm>
                    <a:off x="7304014" y="3754278"/>
                    <a:ext cx="453092" cy="336041"/>
                  </a:xfrm>
                  <a:custGeom>
                    <a:rect b="b" l="l" r="r" t="t"/>
                    <a:pathLst>
                      <a:path extrusionOk="0" h="336041" w="453092">
                        <a:moveTo>
                          <a:pt x="438858" y="336042"/>
                        </a:moveTo>
                        <a:lnTo>
                          <a:pt x="14329" y="336042"/>
                        </a:lnTo>
                        <a:cubicBezTo>
                          <a:pt x="8233" y="336042"/>
                          <a:pt x="2804" y="332232"/>
                          <a:pt x="804" y="326517"/>
                        </a:cubicBezTo>
                        <a:cubicBezTo>
                          <a:pt x="-1196" y="320802"/>
                          <a:pt x="613" y="314420"/>
                          <a:pt x="5376" y="310610"/>
                        </a:cubicBezTo>
                        <a:lnTo>
                          <a:pt x="102435" y="233267"/>
                        </a:lnTo>
                        <a:lnTo>
                          <a:pt x="102435" y="103442"/>
                        </a:lnTo>
                        <a:lnTo>
                          <a:pt x="32808" y="23717"/>
                        </a:lnTo>
                        <a:cubicBezTo>
                          <a:pt x="29093" y="19526"/>
                          <a:pt x="28236" y="13526"/>
                          <a:pt x="30522" y="8382"/>
                        </a:cubicBezTo>
                        <a:cubicBezTo>
                          <a:pt x="32808" y="3239"/>
                          <a:pt x="37951" y="0"/>
                          <a:pt x="43571" y="0"/>
                        </a:cubicBezTo>
                        <a:lnTo>
                          <a:pt x="409522" y="0"/>
                        </a:lnTo>
                        <a:cubicBezTo>
                          <a:pt x="415141" y="0"/>
                          <a:pt x="420190" y="3239"/>
                          <a:pt x="422571" y="8382"/>
                        </a:cubicBezTo>
                        <a:cubicBezTo>
                          <a:pt x="424857" y="13526"/>
                          <a:pt x="423999" y="19431"/>
                          <a:pt x="420285" y="23717"/>
                        </a:cubicBezTo>
                        <a:lnTo>
                          <a:pt x="350657" y="103442"/>
                        </a:lnTo>
                        <a:lnTo>
                          <a:pt x="350657" y="233267"/>
                        </a:lnTo>
                        <a:lnTo>
                          <a:pt x="447717" y="310610"/>
                        </a:lnTo>
                        <a:cubicBezTo>
                          <a:pt x="452479" y="314420"/>
                          <a:pt x="454289" y="320802"/>
                          <a:pt x="452289" y="326517"/>
                        </a:cubicBezTo>
                        <a:cubicBezTo>
                          <a:pt x="450384" y="332232"/>
                          <a:pt x="444955" y="336042"/>
                          <a:pt x="438858" y="336042"/>
                        </a:cubicBezTo>
                        <a:close/>
                        <a:moveTo>
                          <a:pt x="55287" y="307467"/>
                        </a:moveTo>
                        <a:lnTo>
                          <a:pt x="397996" y="307467"/>
                        </a:lnTo>
                        <a:lnTo>
                          <a:pt x="327511" y="251365"/>
                        </a:lnTo>
                        <a:cubicBezTo>
                          <a:pt x="324082" y="248603"/>
                          <a:pt x="322082" y="244507"/>
                          <a:pt x="322082" y="240221"/>
                        </a:cubicBezTo>
                        <a:lnTo>
                          <a:pt x="322082" y="98203"/>
                        </a:lnTo>
                        <a:cubicBezTo>
                          <a:pt x="322082" y="94774"/>
                          <a:pt x="323320" y="91440"/>
                          <a:pt x="325606" y="88773"/>
                        </a:cubicBezTo>
                        <a:lnTo>
                          <a:pt x="378089" y="28670"/>
                        </a:lnTo>
                        <a:lnTo>
                          <a:pt x="75099" y="28670"/>
                        </a:lnTo>
                        <a:lnTo>
                          <a:pt x="127582" y="88773"/>
                        </a:lnTo>
                        <a:cubicBezTo>
                          <a:pt x="129867" y="91345"/>
                          <a:pt x="131106" y="94679"/>
                          <a:pt x="131106" y="98203"/>
                        </a:cubicBezTo>
                        <a:lnTo>
                          <a:pt x="131106" y="240221"/>
                        </a:lnTo>
                        <a:cubicBezTo>
                          <a:pt x="131106" y="244602"/>
                          <a:pt x="129106" y="248698"/>
                          <a:pt x="125676" y="251365"/>
                        </a:cubicBezTo>
                        <a:lnTo>
                          <a:pt x="55287" y="3074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72" name="Google Shape;1872;p47"/>
                <p:cNvGrpSpPr/>
                <p:nvPr/>
              </p:nvGrpSpPr>
              <p:grpSpPr>
                <a:xfrm>
                  <a:off x="7451165" y="4164234"/>
                  <a:ext cx="159069" cy="350615"/>
                  <a:chOff x="7451165" y="4164234"/>
                  <a:chExt cx="159069" cy="350615"/>
                </a:xfrm>
              </p:grpSpPr>
              <p:sp>
                <p:nvSpPr>
                  <p:cNvPr id="1873" name="Google Shape;1873;p47"/>
                  <p:cNvSpPr/>
                  <p:nvPr/>
                </p:nvSpPr>
                <p:spPr>
                  <a:xfrm>
                    <a:off x="7465504" y="4178521"/>
                    <a:ext cx="130397" cy="322040"/>
                  </a:xfrm>
                  <a:custGeom>
                    <a:rect b="b" l="l" r="r" t="t"/>
                    <a:pathLst>
                      <a:path extrusionOk="0" h="322040" w="130397">
                        <a:moveTo>
                          <a:pt x="0" y="0"/>
                        </a:moveTo>
                        <a:lnTo>
                          <a:pt x="61627" y="322040"/>
                        </a:lnTo>
                        <a:lnTo>
                          <a:pt x="13039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4" name="Google Shape;1874;p47"/>
                  <p:cNvSpPr/>
                  <p:nvPr/>
                </p:nvSpPr>
                <p:spPr>
                  <a:xfrm>
                    <a:off x="7451165" y="4164234"/>
                    <a:ext cx="159069" cy="350615"/>
                  </a:xfrm>
                  <a:custGeom>
                    <a:rect b="b" l="l" r="r" t="t"/>
                    <a:pathLst>
                      <a:path extrusionOk="0" h="350615" w="159069">
                        <a:moveTo>
                          <a:pt x="76061" y="350615"/>
                        </a:moveTo>
                        <a:cubicBezTo>
                          <a:pt x="75965" y="350615"/>
                          <a:pt x="75965" y="350615"/>
                          <a:pt x="75870" y="350615"/>
                        </a:cubicBezTo>
                        <a:cubicBezTo>
                          <a:pt x="69107" y="350520"/>
                          <a:pt x="63297" y="345662"/>
                          <a:pt x="61964" y="338995"/>
                        </a:cubicBezTo>
                        <a:lnTo>
                          <a:pt x="241" y="16954"/>
                        </a:lnTo>
                        <a:cubicBezTo>
                          <a:pt x="-520" y="12763"/>
                          <a:pt x="527" y="8477"/>
                          <a:pt x="3290" y="5143"/>
                        </a:cubicBezTo>
                        <a:cubicBezTo>
                          <a:pt x="6052" y="1905"/>
                          <a:pt x="10052" y="0"/>
                          <a:pt x="14339" y="0"/>
                        </a:cubicBezTo>
                        <a:lnTo>
                          <a:pt x="144736" y="0"/>
                        </a:lnTo>
                        <a:cubicBezTo>
                          <a:pt x="149022" y="0"/>
                          <a:pt x="153118" y="1905"/>
                          <a:pt x="155880" y="5334"/>
                        </a:cubicBezTo>
                        <a:cubicBezTo>
                          <a:pt x="158547" y="8668"/>
                          <a:pt x="159690" y="13049"/>
                          <a:pt x="158738" y="17335"/>
                        </a:cubicBezTo>
                        <a:lnTo>
                          <a:pt x="90062" y="339376"/>
                        </a:lnTo>
                        <a:cubicBezTo>
                          <a:pt x="88538" y="345948"/>
                          <a:pt x="82728" y="350615"/>
                          <a:pt x="76061" y="350615"/>
                        </a:cubicBezTo>
                        <a:close/>
                        <a:moveTo>
                          <a:pt x="31579" y="28575"/>
                        </a:moveTo>
                        <a:lnTo>
                          <a:pt x="76727" y="264319"/>
                        </a:lnTo>
                        <a:lnTo>
                          <a:pt x="127019" y="28575"/>
                        </a:lnTo>
                        <a:lnTo>
                          <a:pt x="31579" y="285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75" name="Google Shape;1875;p47"/>
              <p:cNvSpPr/>
              <p:nvPr/>
            </p:nvSpPr>
            <p:spPr>
              <a:xfrm>
                <a:off x="7310437" y="3666267"/>
                <a:ext cx="183356" cy="512254"/>
              </a:xfrm>
              <a:custGeom>
                <a:rect b="b" l="l" r="r" t="t"/>
                <a:pathLst>
                  <a:path extrusionOk="0" h="512254" w="183356">
                    <a:moveTo>
                      <a:pt x="77534" y="431863"/>
                    </a:moveTo>
                    <a:lnTo>
                      <a:pt x="77534" y="490252"/>
                    </a:lnTo>
                    <a:cubicBezTo>
                      <a:pt x="77534" y="502444"/>
                      <a:pt x="86392" y="512255"/>
                      <a:pt x="97441" y="512255"/>
                    </a:cubicBezTo>
                    <a:lnTo>
                      <a:pt x="19907" y="512255"/>
                    </a:lnTo>
                    <a:cubicBezTo>
                      <a:pt x="8858" y="512255"/>
                      <a:pt x="0" y="502444"/>
                      <a:pt x="0" y="490252"/>
                    </a:cubicBezTo>
                    <a:lnTo>
                      <a:pt x="0" y="431863"/>
                    </a:lnTo>
                    <a:cubicBezTo>
                      <a:pt x="0" y="419671"/>
                      <a:pt x="8858" y="409765"/>
                      <a:pt x="19907" y="409765"/>
                    </a:cubicBezTo>
                    <a:lnTo>
                      <a:pt x="13145" y="409765"/>
                    </a:lnTo>
                    <a:lnTo>
                      <a:pt x="105823" y="328231"/>
                    </a:lnTo>
                    <a:lnTo>
                      <a:pt x="105823" y="186214"/>
                    </a:lnTo>
                    <a:lnTo>
                      <a:pt x="39719" y="102394"/>
                    </a:lnTo>
                    <a:lnTo>
                      <a:pt x="44482" y="102394"/>
                    </a:lnTo>
                    <a:cubicBezTo>
                      <a:pt x="34576" y="102394"/>
                      <a:pt x="26479" y="93535"/>
                      <a:pt x="26479" y="82487"/>
                    </a:cubicBezTo>
                    <a:lnTo>
                      <a:pt x="26479" y="19907"/>
                    </a:lnTo>
                    <a:cubicBezTo>
                      <a:pt x="26479" y="8858"/>
                      <a:pt x="34576" y="0"/>
                      <a:pt x="44482" y="0"/>
                    </a:cubicBezTo>
                    <a:lnTo>
                      <a:pt x="122015" y="0"/>
                    </a:lnTo>
                    <a:cubicBezTo>
                      <a:pt x="112109" y="0"/>
                      <a:pt x="104013" y="8858"/>
                      <a:pt x="104013" y="19907"/>
                    </a:cubicBezTo>
                    <a:lnTo>
                      <a:pt x="104013" y="82487"/>
                    </a:lnTo>
                    <a:cubicBezTo>
                      <a:pt x="104013" y="93535"/>
                      <a:pt x="112109" y="102394"/>
                      <a:pt x="122015" y="102394"/>
                    </a:cubicBezTo>
                    <a:lnTo>
                      <a:pt x="117253" y="102394"/>
                    </a:lnTo>
                    <a:lnTo>
                      <a:pt x="183356" y="186214"/>
                    </a:lnTo>
                    <a:lnTo>
                      <a:pt x="183356" y="328231"/>
                    </a:lnTo>
                    <a:lnTo>
                      <a:pt x="90678" y="409765"/>
                    </a:lnTo>
                    <a:lnTo>
                      <a:pt x="97441" y="409765"/>
                    </a:lnTo>
                    <a:cubicBezTo>
                      <a:pt x="86392" y="409765"/>
                      <a:pt x="77534" y="419671"/>
                      <a:pt x="77534" y="43186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47"/>
              <p:cNvSpPr/>
              <p:nvPr/>
            </p:nvSpPr>
            <p:spPr>
              <a:xfrm>
                <a:off x="7456646" y="4178521"/>
                <a:ext cx="96583" cy="322040"/>
              </a:xfrm>
              <a:custGeom>
                <a:rect b="b" l="l" r="r" t="t"/>
                <a:pathLst>
                  <a:path extrusionOk="0" h="322040" w="96583">
                    <a:moveTo>
                      <a:pt x="96583" y="110300"/>
                    </a:moveTo>
                    <a:lnTo>
                      <a:pt x="55816" y="322040"/>
                    </a:lnTo>
                    <a:lnTo>
                      <a:pt x="0" y="0"/>
                    </a:lnTo>
                    <a:lnTo>
                      <a:pt x="775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7" name="Google Shape;1877;p47"/>
            <p:cNvGrpSpPr/>
            <p:nvPr/>
          </p:nvGrpSpPr>
          <p:grpSpPr>
            <a:xfrm rot="-1773853">
              <a:off x="1427935" y="4131996"/>
              <a:ext cx="743609" cy="1330509"/>
              <a:chOff x="7289577" y="3651979"/>
              <a:chExt cx="482250" cy="862870"/>
            </a:xfrm>
          </p:grpSpPr>
          <p:grpSp>
            <p:nvGrpSpPr>
              <p:cNvPr id="1878" name="Google Shape;1878;p47"/>
              <p:cNvGrpSpPr/>
              <p:nvPr/>
            </p:nvGrpSpPr>
            <p:grpSpPr>
              <a:xfrm>
                <a:off x="7289577" y="3651979"/>
                <a:ext cx="482250" cy="862870"/>
                <a:chOff x="7289577" y="3651979"/>
                <a:chExt cx="482250" cy="862870"/>
              </a:xfrm>
            </p:grpSpPr>
            <p:grpSp>
              <p:nvGrpSpPr>
                <p:cNvPr id="1879" name="Google Shape;1879;p47"/>
                <p:cNvGrpSpPr/>
                <p:nvPr/>
              </p:nvGrpSpPr>
              <p:grpSpPr>
                <a:xfrm>
                  <a:off x="7289577" y="4061840"/>
                  <a:ext cx="482250" cy="130968"/>
                  <a:chOff x="7289577" y="4061840"/>
                  <a:chExt cx="482250" cy="130968"/>
                </a:xfrm>
              </p:grpSpPr>
              <p:sp>
                <p:nvSpPr>
                  <p:cNvPr id="1880" name="Google Shape;1880;p47"/>
                  <p:cNvSpPr/>
                  <p:nvPr/>
                </p:nvSpPr>
                <p:spPr>
                  <a:xfrm>
                    <a:off x="7303865" y="4076128"/>
                    <a:ext cx="453675" cy="102393"/>
                  </a:xfrm>
                  <a:custGeom>
                    <a:rect b="b" l="l" r="r" t="t"/>
                    <a:pathLst>
                      <a:path extrusionOk="0" h="102393" w="453675">
                        <a:moveTo>
                          <a:pt x="431673" y="102394"/>
                        </a:moveTo>
                        <a:lnTo>
                          <a:pt x="22003" y="102394"/>
                        </a:lnTo>
                        <a:cubicBezTo>
                          <a:pt x="9811" y="102394"/>
                          <a:pt x="0" y="92488"/>
                          <a:pt x="0" y="80391"/>
                        </a:cubicBezTo>
                        <a:lnTo>
                          <a:pt x="0" y="22003"/>
                        </a:lnTo>
                        <a:cubicBezTo>
                          <a:pt x="0" y="9811"/>
                          <a:pt x="9906" y="0"/>
                          <a:pt x="22003" y="0"/>
                        </a:cubicBezTo>
                        <a:lnTo>
                          <a:pt x="431673" y="0"/>
                        </a:lnTo>
                        <a:cubicBezTo>
                          <a:pt x="443865" y="0"/>
                          <a:pt x="453676" y="9906"/>
                          <a:pt x="453676" y="22003"/>
                        </a:cubicBezTo>
                        <a:lnTo>
                          <a:pt x="453676" y="80391"/>
                        </a:lnTo>
                        <a:cubicBezTo>
                          <a:pt x="453676" y="92583"/>
                          <a:pt x="443770" y="102394"/>
                          <a:pt x="431673" y="1023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1" name="Google Shape;1881;p47"/>
                  <p:cNvSpPr/>
                  <p:nvPr/>
                </p:nvSpPr>
                <p:spPr>
                  <a:xfrm>
                    <a:off x="7289577" y="4061840"/>
                    <a:ext cx="482250" cy="130968"/>
                  </a:xfrm>
                  <a:custGeom>
                    <a:rect b="b" l="l" r="r" t="t"/>
                    <a:pathLst>
                      <a:path extrusionOk="0" h="130968" w="482250">
                        <a:moveTo>
                          <a:pt x="445961" y="130969"/>
                        </a:moveTo>
                        <a:lnTo>
                          <a:pt x="36290" y="130969"/>
                        </a:lnTo>
                        <a:cubicBezTo>
                          <a:pt x="16288" y="130969"/>
                          <a:pt x="0" y="114681"/>
                          <a:pt x="0" y="94679"/>
                        </a:cubicBezTo>
                        <a:lnTo>
                          <a:pt x="0" y="36290"/>
                        </a:lnTo>
                        <a:cubicBezTo>
                          <a:pt x="0" y="16288"/>
                          <a:pt x="16288" y="0"/>
                          <a:pt x="36290" y="0"/>
                        </a:cubicBezTo>
                        <a:lnTo>
                          <a:pt x="445961" y="0"/>
                        </a:lnTo>
                        <a:cubicBezTo>
                          <a:pt x="465963" y="0"/>
                          <a:pt x="482251" y="16288"/>
                          <a:pt x="482251" y="36290"/>
                        </a:cubicBezTo>
                        <a:lnTo>
                          <a:pt x="482251" y="94679"/>
                        </a:lnTo>
                        <a:cubicBezTo>
                          <a:pt x="482251" y="114681"/>
                          <a:pt x="465963" y="130969"/>
                          <a:pt x="445961" y="130969"/>
                        </a:cubicBezTo>
                        <a:close/>
                        <a:moveTo>
                          <a:pt x="36290" y="28480"/>
                        </a:moveTo>
                        <a:cubicBezTo>
                          <a:pt x="32004" y="28480"/>
                          <a:pt x="28575" y="32004"/>
                          <a:pt x="28575" y="36195"/>
                        </a:cubicBezTo>
                        <a:lnTo>
                          <a:pt x="28575" y="94583"/>
                        </a:lnTo>
                        <a:cubicBezTo>
                          <a:pt x="28575" y="98870"/>
                          <a:pt x="32099" y="102298"/>
                          <a:pt x="36290" y="102298"/>
                        </a:cubicBezTo>
                        <a:lnTo>
                          <a:pt x="445961" y="102298"/>
                        </a:lnTo>
                        <a:cubicBezTo>
                          <a:pt x="450247" y="102298"/>
                          <a:pt x="453676" y="98774"/>
                          <a:pt x="453676" y="94583"/>
                        </a:cubicBezTo>
                        <a:lnTo>
                          <a:pt x="453676" y="36195"/>
                        </a:lnTo>
                        <a:cubicBezTo>
                          <a:pt x="453676" y="31909"/>
                          <a:pt x="450152" y="28480"/>
                          <a:pt x="445961" y="28480"/>
                        </a:cubicBezTo>
                        <a:lnTo>
                          <a:pt x="36290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82" name="Google Shape;1882;p47"/>
                <p:cNvGrpSpPr/>
                <p:nvPr/>
              </p:nvGrpSpPr>
              <p:grpSpPr>
                <a:xfrm>
                  <a:off x="7318724" y="3651979"/>
                  <a:ext cx="423767" cy="130968"/>
                  <a:chOff x="7318724" y="3651979"/>
                  <a:chExt cx="423767" cy="130968"/>
                </a:xfrm>
              </p:grpSpPr>
              <p:sp>
                <p:nvSpPr>
                  <p:cNvPr id="1883" name="Google Shape;1883;p47"/>
                  <p:cNvSpPr/>
                  <p:nvPr/>
                </p:nvSpPr>
                <p:spPr>
                  <a:xfrm>
                    <a:off x="7333011" y="3666267"/>
                    <a:ext cx="395192" cy="102393"/>
                  </a:xfrm>
                  <a:custGeom>
                    <a:rect b="b" l="l" r="r" t="t"/>
                    <a:pathLst>
                      <a:path extrusionOk="0" h="102393" w="395192">
                        <a:moveTo>
                          <a:pt x="375285" y="102394"/>
                        </a:moveTo>
                        <a:lnTo>
                          <a:pt x="19907" y="102394"/>
                        </a:lnTo>
                        <a:cubicBezTo>
                          <a:pt x="8858" y="102394"/>
                          <a:pt x="0" y="93440"/>
                          <a:pt x="0" y="82487"/>
                        </a:cubicBezTo>
                        <a:lnTo>
                          <a:pt x="0" y="19907"/>
                        </a:lnTo>
                        <a:cubicBezTo>
                          <a:pt x="0" y="8858"/>
                          <a:pt x="8954" y="0"/>
                          <a:pt x="19907" y="0"/>
                        </a:cubicBezTo>
                        <a:lnTo>
                          <a:pt x="375285" y="0"/>
                        </a:lnTo>
                        <a:cubicBezTo>
                          <a:pt x="386334" y="0"/>
                          <a:pt x="395192" y="8954"/>
                          <a:pt x="395192" y="19907"/>
                        </a:cubicBezTo>
                        <a:lnTo>
                          <a:pt x="395192" y="82487"/>
                        </a:lnTo>
                        <a:cubicBezTo>
                          <a:pt x="395288" y="93535"/>
                          <a:pt x="386334" y="102394"/>
                          <a:pt x="375285" y="1023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4" name="Google Shape;1884;p47"/>
                  <p:cNvSpPr/>
                  <p:nvPr/>
                </p:nvSpPr>
                <p:spPr>
                  <a:xfrm>
                    <a:off x="7318724" y="3651979"/>
                    <a:ext cx="423767" cy="130968"/>
                  </a:xfrm>
                  <a:custGeom>
                    <a:rect b="b" l="l" r="r" t="t"/>
                    <a:pathLst>
                      <a:path extrusionOk="0" h="130968" w="423767">
                        <a:moveTo>
                          <a:pt x="389572" y="130969"/>
                        </a:moveTo>
                        <a:lnTo>
                          <a:pt x="34195" y="130969"/>
                        </a:lnTo>
                        <a:cubicBezTo>
                          <a:pt x="15335" y="130969"/>
                          <a:pt x="0" y="115633"/>
                          <a:pt x="0" y="96774"/>
                        </a:cubicBezTo>
                        <a:lnTo>
                          <a:pt x="0" y="34195"/>
                        </a:lnTo>
                        <a:cubicBezTo>
                          <a:pt x="0" y="15335"/>
                          <a:pt x="15335" y="0"/>
                          <a:pt x="34195" y="0"/>
                        </a:cubicBezTo>
                        <a:lnTo>
                          <a:pt x="389572" y="0"/>
                        </a:lnTo>
                        <a:cubicBezTo>
                          <a:pt x="408432" y="0"/>
                          <a:pt x="423767" y="15335"/>
                          <a:pt x="423767" y="34195"/>
                        </a:cubicBezTo>
                        <a:lnTo>
                          <a:pt x="423767" y="96774"/>
                        </a:lnTo>
                        <a:cubicBezTo>
                          <a:pt x="423863" y="115633"/>
                          <a:pt x="408527" y="130969"/>
                          <a:pt x="389572" y="130969"/>
                        </a:cubicBezTo>
                        <a:close/>
                        <a:moveTo>
                          <a:pt x="34290" y="28575"/>
                        </a:moveTo>
                        <a:cubicBezTo>
                          <a:pt x="31147" y="28575"/>
                          <a:pt x="28670" y="31147"/>
                          <a:pt x="28670" y="34195"/>
                        </a:cubicBezTo>
                        <a:lnTo>
                          <a:pt x="28670" y="96774"/>
                        </a:lnTo>
                        <a:cubicBezTo>
                          <a:pt x="28670" y="99917"/>
                          <a:pt x="31242" y="102394"/>
                          <a:pt x="34290" y="102394"/>
                        </a:cubicBezTo>
                        <a:lnTo>
                          <a:pt x="389668" y="102394"/>
                        </a:lnTo>
                        <a:cubicBezTo>
                          <a:pt x="392811" y="102394"/>
                          <a:pt x="395288" y="99822"/>
                          <a:pt x="395288" y="96774"/>
                        </a:cubicBezTo>
                        <a:lnTo>
                          <a:pt x="395288" y="34195"/>
                        </a:lnTo>
                        <a:cubicBezTo>
                          <a:pt x="395288" y="31051"/>
                          <a:pt x="392716" y="28575"/>
                          <a:pt x="389668" y="28575"/>
                        </a:cubicBezTo>
                        <a:lnTo>
                          <a:pt x="34290" y="2857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85" name="Google Shape;1885;p47"/>
                <p:cNvGrpSpPr/>
                <p:nvPr/>
              </p:nvGrpSpPr>
              <p:grpSpPr>
                <a:xfrm>
                  <a:off x="7304014" y="3754278"/>
                  <a:ext cx="453092" cy="336041"/>
                  <a:chOff x="7304014" y="3754278"/>
                  <a:chExt cx="453092" cy="336041"/>
                </a:xfrm>
              </p:grpSpPr>
              <p:sp>
                <p:nvSpPr>
                  <p:cNvPr id="1886" name="Google Shape;1886;p47"/>
                  <p:cNvSpPr/>
                  <p:nvPr/>
                </p:nvSpPr>
                <p:spPr>
                  <a:xfrm>
                    <a:off x="7318438" y="3768661"/>
                    <a:ext cx="424433" cy="307371"/>
                  </a:xfrm>
                  <a:custGeom>
                    <a:rect b="b" l="l" r="r" t="t"/>
                    <a:pathLst>
                      <a:path extrusionOk="0" h="307371" w="424433">
                        <a:moveTo>
                          <a:pt x="424434" y="307372"/>
                        </a:moveTo>
                        <a:lnTo>
                          <a:pt x="322040" y="225838"/>
                        </a:lnTo>
                        <a:lnTo>
                          <a:pt x="322040" y="83820"/>
                        </a:lnTo>
                        <a:lnTo>
                          <a:pt x="395192" y="0"/>
                        </a:lnTo>
                        <a:lnTo>
                          <a:pt x="29242" y="0"/>
                        </a:lnTo>
                        <a:lnTo>
                          <a:pt x="102489" y="83820"/>
                        </a:lnTo>
                        <a:lnTo>
                          <a:pt x="102489" y="225838"/>
                        </a:lnTo>
                        <a:lnTo>
                          <a:pt x="0" y="30737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7" name="Google Shape;1887;p47"/>
                  <p:cNvSpPr/>
                  <p:nvPr/>
                </p:nvSpPr>
                <p:spPr>
                  <a:xfrm>
                    <a:off x="7304014" y="3754278"/>
                    <a:ext cx="453092" cy="336041"/>
                  </a:xfrm>
                  <a:custGeom>
                    <a:rect b="b" l="l" r="r" t="t"/>
                    <a:pathLst>
                      <a:path extrusionOk="0" h="336041" w="453092">
                        <a:moveTo>
                          <a:pt x="438858" y="336042"/>
                        </a:moveTo>
                        <a:lnTo>
                          <a:pt x="14329" y="336042"/>
                        </a:lnTo>
                        <a:cubicBezTo>
                          <a:pt x="8233" y="336042"/>
                          <a:pt x="2804" y="332232"/>
                          <a:pt x="804" y="326517"/>
                        </a:cubicBezTo>
                        <a:cubicBezTo>
                          <a:pt x="-1196" y="320802"/>
                          <a:pt x="613" y="314420"/>
                          <a:pt x="5376" y="310610"/>
                        </a:cubicBezTo>
                        <a:lnTo>
                          <a:pt x="102435" y="233267"/>
                        </a:lnTo>
                        <a:lnTo>
                          <a:pt x="102435" y="103442"/>
                        </a:lnTo>
                        <a:lnTo>
                          <a:pt x="32808" y="23717"/>
                        </a:lnTo>
                        <a:cubicBezTo>
                          <a:pt x="29093" y="19526"/>
                          <a:pt x="28236" y="13526"/>
                          <a:pt x="30522" y="8382"/>
                        </a:cubicBezTo>
                        <a:cubicBezTo>
                          <a:pt x="32808" y="3239"/>
                          <a:pt x="37951" y="0"/>
                          <a:pt x="43571" y="0"/>
                        </a:cubicBezTo>
                        <a:lnTo>
                          <a:pt x="409522" y="0"/>
                        </a:lnTo>
                        <a:cubicBezTo>
                          <a:pt x="415141" y="0"/>
                          <a:pt x="420190" y="3239"/>
                          <a:pt x="422571" y="8382"/>
                        </a:cubicBezTo>
                        <a:cubicBezTo>
                          <a:pt x="424857" y="13526"/>
                          <a:pt x="423999" y="19431"/>
                          <a:pt x="420285" y="23717"/>
                        </a:cubicBezTo>
                        <a:lnTo>
                          <a:pt x="350657" y="103442"/>
                        </a:lnTo>
                        <a:lnTo>
                          <a:pt x="350657" y="233267"/>
                        </a:lnTo>
                        <a:lnTo>
                          <a:pt x="447717" y="310610"/>
                        </a:lnTo>
                        <a:cubicBezTo>
                          <a:pt x="452479" y="314420"/>
                          <a:pt x="454289" y="320802"/>
                          <a:pt x="452289" y="326517"/>
                        </a:cubicBezTo>
                        <a:cubicBezTo>
                          <a:pt x="450384" y="332232"/>
                          <a:pt x="444955" y="336042"/>
                          <a:pt x="438858" y="336042"/>
                        </a:cubicBezTo>
                        <a:close/>
                        <a:moveTo>
                          <a:pt x="55287" y="307467"/>
                        </a:moveTo>
                        <a:lnTo>
                          <a:pt x="397996" y="307467"/>
                        </a:lnTo>
                        <a:lnTo>
                          <a:pt x="327511" y="251365"/>
                        </a:lnTo>
                        <a:cubicBezTo>
                          <a:pt x="324082" y="248603"/>
                          <a:pt x="322082" y="244507"/>
                          <a:pt x="322082" y="240221"/>
                        </a:cubicBezTo>
                        <a:lnTo>
                          <a:pt x="322082" y="98203"/>
                        </a:lnTo>
                        <a:cubicBezTo>
                          <a:pt x="322082" y="94774"/>
                          <a:pt x="323320" y="91440"/>
                          <a:pt x="325606" y="88773"/>
                        </a:cubicBezTo>
                        <a:lnTo>
                          <a:pt x="378089" y="28670"/>
                        </a:lnTo>
                        <a:lnTo>
                          <a:pt x="75099" y="28670"/>
                        </a:lnTo>
                        <a:lnTo>
                          <a:pt x="127582" y="88773"/>
                        </a:lnTo>
                        <a:cubicBezTo>
                          <a:pt x="129867" y="91345"/>
                          <a:pt x="131106" y="94679"/>
                          <a:pt x="131106" y="98203"/>
                        </a:cubicBezTo>
                        <a:lnTo>
                          <a:pt x="131106" y="240221"/>
                        </a:lnTo>
                        <a:cubicBezTo>
                          <a:pt x="131106" y="244602"/>
                          <a:pt x="129106" y="248698"/>
                          <a:pt x="125676" y="251365"/>
                        </a:cubicBezTo>
                        <a:lnTo>
                          <a:pt x="55287" y="3074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88" name="Google Shape;1888;p47"/>
                <p:cNvGrpSpPr/>
                <p:nvPr/>
              </p:nvGrpSpPr>
              <p:grpSpPr>
                <a:xfrm>
                  <a:off x="7451165" y="4164234"/>
                  <a:ext cx="159069" cy="350615"/>
                  <a:chOff x="7451165" y="4164234"/>
                  <a:chExt cx="159069" cy="350615"/>
                </a:xfrm>
              </p:grpSpPr>
              <p:sp>
                <p:nvSpPr>
                  <p:cNvPr id="1889" name="Google Shape;1889;p47"/>
                  <p:cNvSpPr/>
                  <p:nvPr/>
                </p:nvSpPr>
                <p:spPr>
                  <a:xfrm>
                    <a:off x="7465504" y="4178521"/>
                    <a:ext cx="130397" cy="322040"/>
                  </a:xfrm>
                  <a:custGeom>
                    <a:rect b="b" l="l" r="r" t="t"/>
                    <a:pathLst>
                      <a:path extrusionOk="0" h="322040" w="130397">
                        <a:moveTo>
                          <a:pt x="0" y="0"/>
                        </a:moveTo>
                        <a:lnTo>
                          <a:pt x="61627" y="322040"/>
                        </a:lnTo>
                        <a:lnTo>
                          <a:pt x="130397" y="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0" name="Google Shape;1890;p47"/>
                  <p:cNvSpPr/>
                  <p:nvPr/>
                </p:nvSpPr>
                <p:spPr>
                  <a:xfrm>
                    <a:off x="7451165" y="4164234"/>
                    <a:ext cx="159069" cy="350615"/>
                  </a:xfrm>
                  <a:custGeom>
                    <a:rect b="b" l="l" r="r" t="t"/>
                    <a:pathLst>
                      <a:path extrusionOk="0" h="350615" w="159069">
                        <a:moveTo>
                          <a:pt x="76061" y="350615"/>
                        </a:moveTo>
                        <a:cubicBezTo>
                          <a:pt x="75965" y="350615"/>
                          <a:pt x="75965" y="350615"/>
                          <a:pt x="75870" y="350615"/>
                        </a:cubicBezTo>
                        <a:cubicBezTo>
                          <a:pt x="69107" y="350520"/>
                          <a:pt x="63297" y="345662"/>
                          <a:pt x="61964" y="338995"/>
                        </a:cubicBezTo>
                        <a:lnTo>
                          <a:pt x="241" y="16954"/>
                        </a:lnTo>
                        <a:cubicBezTo>
                          <a:pt x="-520" y="12763"/>
                          <a:pt x="527" y="8477"/>
                          <a:pt x="3290" y="5143"/>
                        </a:cubicBezTo>
                        <a:cubicBezTo>
                          <a:pt x="6052" y="1905"/>
                          <a:pt x="10052" y="0"/>
                          <a:pt x="14339" y="0"/>
                        </a:cubicBezTo>
                        <a:lnTo>
                          <a:pt x="144736" y="0"/>
                        </a:lnTo>
                        <a:cubicBezTo>
                          <a:pt x="149022" y="0"/>
                          <a:pt x="153118" y="1905"/>
                          <a:pt x="155880" y="5334"/>
                        </a:cubicBezTo>
                        <a:cubicBezTo>
                          <a:pt x="158547" y="8668"/>
                          <a:pt x="159690" y="13049"/>
                          <a:pt x="158738" y="17335"/>
                        </a:cubicBezTo>
                        <a:lnTo>
                          <a:pt x="90062" y="339376"/>
                        </a:lnTo>
                        <a:cubicBezTo>
                          <a:pt x="88538" y="345948"/>
                          <a:pt x="82728" y="350615"/>
                          <a:pt x="76061" y="350615"/>
                        </a:cubicBezTo>
                        <a:close/>
                        <a:moveTo>
                          <a:pt x="31579" y="28575"/>
                        </a:moveTo>
                        <a:lnTo>
                          <a:pt x="76727" y="264319"/>
                        </a:lnTo>
                        <a:lnTo>
                          <a:pt x="127019" y="28575"/>
                        </a:lnTo>
                        <a:lnTo>
                          <a:pt x="31579" y="2857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91" name="Google Shape;1891;p47"/>
              <p:cNvSpPr/>
              <p:nvPr/>
            </p:nvSpPr>
            <p:spPr>
              <a:xfrm>
                <a:off x="7310437" y="3666267"/>
                <a:ext cx="183356" cy="512254"/>
              </a:xfrm>
              <a:custGeom>
                <a:rect b="b" l="l" r="r" t="t"/>
                <a:pathLst>
                  <a:path extrusionOk="0" h="512254" w="183356">
                    <a:moveTo>
                      <a:pt x="77534" y="431863"/>
                    </a:moveTo>
                    <a:lnTo>
                      <a:pt x="77534" y="490252"/>
                    </a:lnTo>
                    <a:cubicBezTo>
                      <a:pt x="77534" y="502444"/>
                      <a:pt x="86392" y="512255"/>
                      <a:pt x="97441" y="512255"/>
                    </a:cubicBezTo>
                    <a:lnTo>
                      <a:pt x="19907" y="512255"/>
                    </a:lnTo>
                    <a:cubicBezTo>
                      <a:pt x="8858" y="512255"/>
                      <a:pt x="0" y="502444"/>
                      <a:pt x="0" y="490252"/>
                    </a:cubicBezTo>
                    <a:lnTo>
                      <a:pt x="0" y="431863"/>
                    </a:lnTo>
                    <a:cubicBezTo>
                      <a:pt x="0" y="419671"/>
                      <a:pt x="8858" y="409765"/>
                      <a:pt x="19907" y="409765"/>
                    </a:cubicBezTo>
                    <a:lnTo>
                      <a:pt x="13145" y="409765"/>
                    </a:lnTo>
                    <a:lnTo>
                      <a:pt x="105823" y="328231"/>
                    </a:lnTo>
                    <a:lnTo>
                      <a:pt x="105823" y="186214"/>
                    </a:lnTo>
                    <a:lnTo>
                      <a:pt x="39719" y="102394"/>
                    </a:lnTo>
                    <a:lnTo>
                      <a:pt x="44482" y="102394"/>
                    </a:lnTo>
                    <a:cubicBezTo>
                      <a:pt x="34576" y="102394"/>
                      <a:pt x="26479" y="93535"/>
                      <a:pt x="26479" y="82487"/>
                    </a:cubicBezTo>
                    <a:lnTo>
                      <a:pt x="26479" y="19907"/>
                    </a:lnTo>
                    <a:cubicBezTo>
                      <a:pt x="26479" y="8858"/>
                      <a:pt x="34576" y="0"/>
                      <a:pt x="44482" y="0"/>
                    </a:cubicBezTo>
                    <a:lnTo>
                      <a:pt x="122015" y="0"/>
                    </a:lnTo>
                    <a:cubicBezTo>
                      <a:pt x="112109" y="0"/>
                      <a:pt x="104013" y="8858"/>
                      <a:pt x="104013" y="19907"/>
                    </a:cubicBezTo>
                    <a:lnTo>
                      <a:pt x="104013" y="82487"/>
                    </a:lnTo>
                    <a:cubicBezTo>
                      <a:pt x="104013" y="93535"/>
                      <a:pt x="112109" y="102394"/>
                      <a:pt x="122015" y="102394"/>
                    </a:cubicBezTo>
                    <a:lnTo>
                      <a:pt x="117253" y="102394"/>
                    </a:lnTo>
                    <a:lnTo>
                      <a:pt x="183356" y="186214"/>
                    </a:lnTo>
                    <a:lnTo>
                      <a:pt x="183356" y="328231"/>
                    </a:lnTo>
                    <a:lnTo>
                      <a:pt x="90678" y="409765"/>
                    </a:lnTo>
                    <a:lnTo>
                      <a:pt x="97441" y="409765"/>
                    </a:lnTo>
                    <a:cubicBezTo>
                      <a:pt x="86392" y="409765"/>
                      <a:pt x="77534" y="419671"/>
                      <a:pt x="77534" y="431863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47"/>
              <p:cNvSpPr/>
              <p:nvPr/>
            </p:nvSpPr>
            <p:spPr>
              <a:xfrm>
                <a:off x="7456646" y="4178521"/>
                <a:ext cx="96583" cy="322040"/>
              </a:xfrm>
              <a:custGeom>
                <a:rect b="b" l="l" r="r" t="t"/>
                <a:pathLst>
                  <a:path extrusionOk="0" h="322040" w="96583">
                    <a:moveTo>
                      <a:pt x="96583" y="110300"/>
                    </a:moveTo>
                    <a:lnTo>
                      <a:pt x="55816" y="322040"/>
                    </a:lnTo>
                    <a:lnTo>
                      <a:pt x="0" y="0"/>
                    </a:lnTo>
                    <a:lnTo>
                      <a:pt x="77533" y="0"/>
                    </a:ln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Free writting">
  <p:cSld name="CUSTOM_21_1_1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48"/>
          <p:cNvSpPr/>
          <p:nvPr/>
        </p:nvSpPr>
        <p:spPr>
          <a:xfrm>
            <a:off x="545331" y="1191900"/>
            <a:ext cx="8053333" cy="3427052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48"/>
          <p:cNvSpPr/>
          <p:nvPr/>
        </p:nvSpPr>
        <p:spPr>
          <a:xfrm rot="4333654">
            <a:off x="426922" y="4113532"/>
            <a:ext cx="693355" cy="59299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6" name="Google Shape;1896;p48"/>
          <p:cNvGrpSpPr/>
          <p:nvPr/>
        </p:nvGrpSpPr>
        <p:grpSpPr>
          <a:xfrm rot="-2700000">
            <a:off x="7654792" y="557695"/>
            <a:ext cx="692589" cy="819960"/>
            <a:chOff x="15662019" y="7573647"/>
            <a:chExt cx="1385387" cy="1640167"/>
          </a:xfrm>
        </p:grpSpPr>
        <p:grpSp>
          <p:nvGrpSpPr>
            <p:cNvPr id="1897" name="Google Shape;1897;p48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1898" name="Google Shape;1898;p48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899" name="Google Shape;1899;p48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0" name="Google Shape;1900;p48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1" name="Google Shape;1901;p48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902" name="Google Shape;1902;p48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3" name="Google Shape;1903;p48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4" name="Google Shape;1904;p48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905" name="Google Shape;1905;p48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6" name="Google Shape;1906;p48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7" name="Google Shape;1907;p48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908" name="Google Shape;1908;p48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9" name="Google Shape;1909;p48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10" name="Google Shape;1910;p48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911" name="Google Shape;1911;p48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2" name="Google Shape;1912;p48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13" name="Google Shape;1913;p48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914" name="Google Shape;1914;p48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5" name="Google Shape;1915;p48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16" name="Google Shape;1916;p48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917" name="Google Shape;1917;p48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8" name="Google Shape;1918;p48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19" name="Google Shape;1919;p48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20" name="Google Shape;1920;p48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921" name="Google Shape;1921;p48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2" name="Google Shape;1922;p48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23" name="Google Shape;1923;p48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4" name="Google Shape;1924;p48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1925" name="Google Shape;1925;p48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926" name="Google Shape;1926;p48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48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8" name="Google Shape;1928;p48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929" name="Google Shape;1929;p48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0" name="Google Shape;1930;p48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31" name="Google Shape;1931;p48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932" name="Google Shape;1932;p48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3" name="Google Shape;1933;p48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34" name="Google Shape;1934;p48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935" name="Google Shape;1935;p48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6" name="Google Shape;1936;p48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37" name="Google Shape;1937;p48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938" name="Google Shape;1938;p48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9" name="Google Shape;1939;p48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40" name="Google Shape;1940;p48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941" name="Google Shape;1941;p48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2" name="Google Shape;1942;p48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43" name="Google Shape;1943;p48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944" name="Google Shape;1944;p48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5" name="Google Shape;1945;p48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46" name="Google Shape;1946;p48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47" name="Google Shape;1947;p48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948" name="Google Shape;1948;p48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9" name="Google Shape;1949;p48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50" name="Google Shape;1950;p48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1" name="Google Shape;1951;p48"/>
          <p:cNvGrpSpPr/>
          <p:nvPr/>
        </p:nvGrpSpPr>
        <p:grpSpPr>
          <a:xfrm>
            <a:off x="8170405" y="1148133"/>
            <a:ext cx="634382" cy="756268"/>
            <a:chOff x="16295136" y="957167"/>
            <a:chExt cx="1268764" cy="1512536"/>
          </a:xfrm>
        </p:grpSpPr>
        <p:grpSp>
          <p:nvGrpSpPr>
            <p:cNvPr id="1952" name="Google Shape;1952;p48"/>
            <p:cNvGrpSpPr/>
            <p:nvPr/>
          </p:nvGrpSpPr>
          <p:grpSpPr>
            <a:xfrm rot="1552322">
              <a:off x="16540639" y="1061526"/>
              <a:ext cx="777769" cy="1303822"/>
              <a:chOff x="5875210" y="3579589"/>
              <a:chExt cx="504443" cy="845629"/>
            </a:xfrm>
          </p:grpSpPr>
          <p:grpSp>
            <p:nvGrpSpPr>
              <p:cNvPr id="1953" name="Google Shape;1953;p48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1954" name="Google Shape;1954;p48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1955" name="Google Shape;1955;p48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6" name="Google Shape;1956;p48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57" name="Google Shape;1957;p48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1958" name="Google Shape;1958;p48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9" name="Google Shape;1959;p48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960" name="Google Shape;1960;p48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1" name="Google Shape;1961;p48"/>
            <p:cNvGrpSpPr/>
            <p:nvPr/>
          </p:nvGrpSpPr>
          <p:grpSpPr>
            <a:xfrm rot="1552322">
              <a:off x="16540628" y="1061521"/>
              <a:ext cx="777769" cy="1303822"/>
              <a:chOff x="5875210" y="3579589"/>
              <a:chExt cx="504443" cy="845629"/>
            </a:xfrm>
          </p:grpSpPr>
          <p:grpSp>
            <p:nvGrpSpPr>
              <p:cNvPr id="1962" name="Google Shape;1962;p48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1963" name="Google Shape;1963;p48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1964" name="Google Shape;1964;p48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DFDFD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5" name="Google Shape;1965;p48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66" name="Google Shape;1966;p48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1967" name="Google Shape;1967;p48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8" name="Google Shape;1968;p48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969" name="Google Shape;1969;p48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Two blocks">
  <p:cSld name="CUSTOM_21_2_1_1_1_1_1_1_1_1_1_1_2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9"/>
          <p:cNvSpPr/>
          <p:nvPr/>
        </p:nvSpPr>
        <p:spPr>
          <a:xfrm>
            <a:off x="646538" y="1772520"/>
            <a:ext cx="372765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2" name="Google Shape;1972;p49"/>
          <p:cNvSpPr/>
          <p:nvPr/>
        </p:nvSpPr>
        <p:spPr>
          <a:xfrm>
            <a:off x="4770142" y="1741288"/>
            <a:ext cx="3727320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49"/>
          <p:cNvSpPr/>
          <p:nvPr/>
        </p:nvSpPr>
        <p:spPr>
          <a:xfrm>
            <a:off x="404100" y="1598586"/>
            <a:ext cx="881824" cy="75418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49"/>
          <p:cNvSpPr/>
          <p:nvPr/>
        </p:nvSpPr>
        <p:spPr>
          <a:xfrm>
            <a:off x="3751338" y="1518432"/>
            <a:ext cx="831005" cy="793522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49"/>
          <p:cNvSpPr/>
          <p:nvPr/>
        </p:nvSpPr>
        <p:spPr>
          <a:xfrm>
            <a:off x="4582341" y="1578968"/>
            <a:ext cx="760916" cy="793953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49"/>
          <p:cNvSpPr/>
          <p:nvPr/>
        </p:nvSpPr>
        <p:spPr>
          <a:xfrm>
            <a:off x="7962015" y="1518437"/>
            <a:ext cx="756967" cy="764686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7" name="Google Shape;1977;p49"/>
          <p:cNvGrpSpPr/>
          <p:nvPr/>
        </p:nvGrpSpPr>
        <p:grpSpPr>
          <a:xfrm>
            <a:off x="340724" y="3642457"/>
            <a:ext cx="1162771" cy="1162360"/>
            <a:chOff x="1209799" y="5559338"/>
            <a:chExt cx="2325543" cy="2324720"/>
          </a:xfrm>
        </p:grpSpPr>
        <p:grpSp>
          <p:nvGrpSpPr>
            <p:cNvPr id="1978" name="Google Shape;1978;p49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1979" name="Google Shape;1979;p49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1980" name="Google Shape;1980;p49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1981" name="Google Shape;1981;p49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2" name="Google Shape;1982;p49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83" name="Google Shape;1983;p49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1984" name="Google Shape;1984;p49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5" name="Google Shape;1985;p49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86" name="Google Shape;1986;p49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1987" name="Google Shape;1987;p49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8" name="Google Shape;1988;p49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89" name="Google Shape;1989;p49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1990" name="Google Shape;1990;p49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1" name="Google Shape;1991;p49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92" name="Google Shape;1992;p49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1993" name="Google Shape;1993;p49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4" name="Google Shape;1994;p49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95" name="Google Shape;1995;p49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1996" name="Google Shape;1996;p49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7" name="Google Shape;1997;p49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98" name="Google Shape;1998;p49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1999" name="Google Shape;1999;p49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0" name="Google Shape;2000;p49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01" name="Google Shape;2001;p49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2002" name="Google Shape;2002;p49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3" name="Google Shape;2003;p49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004" name="Google Shape;2004;p49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2005" name="Google Shape;2005;p49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07" name="Google Shape;2007;p49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2008" name="Google Shape;2008;p49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0" name="Google Shape;2010;p49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2011" name="Google Shape;2011;p49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2" name="Google Shape;2012;p49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3" name="Google Shape;2013;p49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2014" name="Google Shape;2014;p49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5" name="Google Shape;2015;p49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6" name="Google Shape;2016;p49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2017" name="Google Shape;2017;p49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9" name="Google Shape;2019;p49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2020" name="Google Shape;2020;p49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2" name="Google Shape;2022;p49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2023" name="Google Shape;2023;p49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4" name="Google Shape;2024;p49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5" name="Google Shape;2025;p49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2026" name="Google Shape;2026;p49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7" name="Google Shape;2027;p49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8" name="Google Shape;2028;p49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2029" name="Google Shape;2029;p49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31" name="Google Shape;2031;p49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3" name="Google Shape;2033;p49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2034" name="Google Shape;2034;p49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2035" name="Google Shape;2035;p49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2036" name="Google Shape;2036;p49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7" name="Google Shape;2037;p49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38" name="Google Shape;2038;p49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2039" name="Google Shape;2039;p49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0" name="Google Shape;2040;p49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41" name="Google Shape;2041;p49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2042" name="Google Shape;2042;p49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3" name="Google Shape;2043;p49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44" name="Google Shape;2044;p49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2045" name="Google Shape;2045;p49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6" name="Google Shape;2046;p49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47" name="Google Shape;2047;p49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2048" name="Google Shape;2048;p49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9" name="Google Shape;2049;p49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0" name="Google Shape;2050;p49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2051" name="Google Shape;2051;p49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2" name="Google Shape;2052;p49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3" name="Google Shape;2053;p49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2054" name="Google Shape;2054;p49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5" name="Google Shape;2055;p49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6" name="Google Shape;2056;p49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2057" name="Google Shape;2057;p49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8" name="Google Shape;2058;p49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059" name="Google Shape;2059;p49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2060" name="Google Shape;2060;p49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1" name="Google Shape;2061;p49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2" name="Google Shape;2062;p49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2063" name="Google Shape;2063;p49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4" name="Google Shape;2064;p49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5" name="Google Shape;2065;p49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2066" name="Google Shape;2066;p49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7" name="Google Shape;2067;p49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8" name="Google Shape;2068;p49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2069" name="Google Shape;2069;p49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1" name="Google Shape;2071;p49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2072" name="Google Shape;2072;p49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3" name="Google Shape;2073;p49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4" name="Google Shape;2074;p49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2075" name="Google Shape;2075;p49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6" name="Google Shape;2076;p49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7" name="Google Shape;2077;p49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2078" name="Google Shape;2078;p49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0" name="Google Shape;2080;p49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2081" name="Google Shape;2081;p49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3" name="Google Shape;2083;p49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2084" name="Google Shape;2084;p49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5" name="Google Shape;2085;p49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86" name="Google Shape;2086;p49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8" name="Google Shape;2088;p49"/>
          <p:cNvGrpSpPr/>
          <p:nvPr/>
        </p:nvGrpSpPr>
        <p:grpSpPr>
          <a:xfrm>
            <a:off x="8027886" y="3910065"/>
            <a:ext cx="820353" cy="855397"/>
            <a:chOff x="2451372" y="7926631"/>
            <a:chExt cx="1640705" cy="1710795"/>
          </a:xfrm>
        </p:grpSpPr>
        <p:grpSp>
          <p:nvGrpSpPr>
            <p:cNvPr id="2089" name="Google Shape;2089;p49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2090" name="Google Shape;2090;p49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2091" name="Google Shape;2091;p49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2" name="Google Shape;2092;p49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3" name="Google Shape;2093;p49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2094" name="Google Shape;2094;p49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5" name="Google Shape;2095;p49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6" name="Google Shape;2096;p49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2097" name="Google Shape;2097;p49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9" name="Google Shape;2099;p49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2100" name="Google Shape;2100;p49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1" name="Google Shape;2101;p49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02" name="Google Shape;2102;p49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2103" name="Google Shape;2103;p49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4" name="Google Shape;2104;p49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05" name="Google Shape;2105;p49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2106" name="Google Shape;2106;p49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2107" name="Google Shape;2107;p49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8" name="Google Shape;2108;p49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09" name="Google Shape;2109;p49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2110" name="Google Shape;2110;p49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1" name="Google Shape;2111;p49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12" name="Google Shape;2112;p49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2113" name="Google Shape;2113;p49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4" name="Google Shape;2114;p49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15" name="Google Shape;2115;p49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116" name="Google Shape;2116;p49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2117" name="Google Shape;2117;p49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2118" name="Google Shape;2118;p49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9" name="Google Shape;2119;p49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0" name="Google Shape;2120;p49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2121" name="Google Shape;2121;p49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3" name="Google Shape;2123;p49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2124" name="Google Shape;2124;p49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5" name="Google Shape;2125;p49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6" name="Google Shape;2126;p49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2127" name="Google Shape;2127;p49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49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9" name="Google Shape;2129;p49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2130" name="Google Shape;2130;p49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32" name="Google Shape;2132;p49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2133" name="Google Shape;2133;p49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2134" name="Google Shape;2134;p49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5" name="Google Shape;2135;p49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36" name="Google Shape;2136;p49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2137" name="Google Shape;2137;p49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8" name="Google Shape;2138;p49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39" name="Google Shape;2139;p49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2140" name="Google Shape;2140;p49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1" name="Google Shape;2141;p49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2" name="Google Shape;2142;p49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143" name="Google Shape;2143;p49"/>
          <p:cNvGrpSpPr/>
          <p:nvPr/>
        </p:nvGrpSpPr>
        <p:grpSpPr>
          <a:xfrm>
            <a:off x="424429" y="401251"/>
            <a:ext cx="830989" cy="911602"/>
            <a:chOff x="848858" y="802503"/>
            <a:chExt cx="1661977" cy="1823204"/>
          </a:xfrm>
        </p:grpSpPr>
        <p:grpSp>
          <p:nvGrpSpPr>
            <p:cNvPr id="2144" name="Google Shape;2144;p49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2145" name="Google Shape;2145;p49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2146" name="Google Shape;2146;p49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48" name="Google Shape;2148;p49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49" name="Google Shape;2149;p49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2150" name="Google Shape;2150;p49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52" name="Google Shape;2152;p49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2153" name="Google Shape;2153;p49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2154" name="Google Shape;2154;p49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5" name="Google Shape;2155;p49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56" name="Google Shape;2156;p49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2157" name="Google Shape;2157;p49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8" name="Google Shape;2158;p49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159" name="Google Shape;2159;p49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0" name="Google Shape;2160;p49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2161" name="Google Shape;2161;p49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2162" name="Google Shape;2162;p49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64" name="Google Shape;2164;p49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65" name="Google Shape;2165;p49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2166" name="Google Shape;2166;p49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68" name="Google Shape;2168;p49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2169" name="Google Shape;2169;p49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2170" name="Google Shape;2170;p49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1" name="Google Shape;2171;p49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72" name="Google Shape;2172;p49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2173" name="Google Shape;2173;p49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4" name="Google Shape;2174;p49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175" name="Google Shape;2175;p49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76" name="Google Shape;2176;p49"/>
          <p:cNvGrpSpPr/>
          <p:nvPr/>
        </p:nvGrpSpPr>
        <p:grpSpPr>
          <a:xfrm>
            <a:off x="7919425" y="501780"/>
            <a:ext cx="768163" cy="710545"/>
            <a:chOff x="5140976" y="802510"/>
            <a:chExt cx="1536327" cy="1421090"/>
          </a:xfrm>
        </p:grpSpPr>
        <p:grpSp>
          <p:nvGrpSpPr>
            <p:cNvPr id="2177" name="Google Shape;2177;p49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2178" name="Google Shape;2178;p49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2179" name="Google Shape;2179;p49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49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1" name="Google Shape;2181;p49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2182" name="Google Shape;2182;p49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4" name="Google Shape;2184;p49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2185" name="Google Shape;2185;p49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49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7" name="Google Shape;2187;p49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2188" name="Google Shape;2188;p49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49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49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2191" name="Google Shape;2191;p49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49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3" name="Google Shape;2193;p49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2194" name="Google Shape;2194;p49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6" name="Google Shape;2196;p49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2197" name="Google Shape;2197;p49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49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9" name="Google Shape;2199;p49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2200" name="Google Shape;2200;p49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49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2" name="Google Shape;2202;p49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2203" name="Google Shape;2203;p49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49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5" name="Google Shape;2205;p49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2206" name="Google Shape;2206;p49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8" name="Google Shape;2208;p49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2209" name="Google Shape;2209;p49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0" name="Google Shape;2210;p49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1" name="Google Shape;2211;p49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2212" name="Google Shape;2212;p49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3" name="Google Shape;2213;p49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4" name="Google Shape;2214;p49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2215" name="Google Shape;2215;p49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7" name="Google Shape;2217;p49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2218" name="Google Shape;2218;p49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0" name="Google Shape;2220;p49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2221" name="Google Shape;2221;p49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2" name="Google Shape;2222;p49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3" name="Google Shape;2223;p49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2224" name="Google Shape;2224;p49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5" name="Google Shape;2225;p49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6" name="Google Shape;2226;p49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2227" name="Google Shape;2227;p49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29" name="Google Shape;2229;p49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0" name="Google Shape;2230;p49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2231" name="Google Shape;2231;p49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2232" name="Google Shape;2232;p49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34" name="Google Shape;2234;p49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2235" name="Google Shape;2235;p49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37" name="Google Shape;2237;p49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2238" name="Google Shape;2238;p49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9" name="Google Shape;2239;p49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0" name="Google Shape;2240;p49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2241" name="Google Shape;2241;p49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2" name="Google Shape;2242;p49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3" name="Google Shape;2243;p49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2244" name="Google Shape;2244;p49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6" name="Google Shape;2246;p49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2247" name="Google Shape;2247;p49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9" name="Google Shape;2249;p49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2250" name="Google Shape;2250;p49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1" name="Google Shape;2251;p49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52" name="Google Shape;2252;p49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2253" name="Google Shape;2253;p49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4" name="Google Shape;2254;p49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55" name="Google Shape;2255;p49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2256" name="Google Shape;2256;p49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7" name="Google Shape;2257;p49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58" name="Google Shape;2258;p49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2259" name="Google Shape;2259;p49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61" name="Google Shape;2261;p49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2262" name="Google Shape;2262;p49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3" name="Google Shape;2263;p49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64" name="Google Shape;2264;p49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2265" name="Google Shape;2265;p49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6" name="Google Shape;2266;p49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67" name="Google Shape;2267;p49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2268" name="Google Shape;2268;p49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9" name="Google Shape;2269;p49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70" name="Google Shape;2270;p49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2271" name="Google Shape;2271;p49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73" name="Google Shape;2273;p49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2274" name="Google Shape;2274;p49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5" name="Google Shape;2275;p49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76" name="Google Shape;2276;p49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2277" name="Google Shape;2277;p49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8" name="Google Shape;2278;p49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79" name="Google Shape;2279;p49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2280" name="Google Shape;2280;p49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1" name="Google Shape;2281;p49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82" name="Google Shape;2282;p49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Two blocks 1">
  <p:cSld name="CUSTOM_21_2_1_1_1_1_1_1_1_1_1_1_3"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50"/>
          <p:cNvSpPr/>
          <p:nvPr/>
        </p:nvSpPr>
        <p:spPr>
          <a:xfrm>
            <a:off x="646538" y="1772520"/>
            <a:ext cx="372765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5" name="Google Shape;2285;p50"/>
          <p:cNvSpPr/>
          <p:nvPr/>
        </p:nvSpPr>
        <p:spPr>
          <a:xfrm>
            <a:off x="4770142" y="1741288"/>
            <a:ext cx="3727320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50"/>
          <p:cNvSpPr/>
          <p:nvPr/>
        </p:nvSpPr>
        <p:spPr>
          <a:xfrm>
            <a:off x="404100" y="1598586"/>
            <a:ext cx="881824" cy="75418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50"/>
          <p:cNvSpPr/>
          <p:nvPr/>
        </p:nvSpPr>
        <p:spPr>
          <a:xfrm>
            <a:off x="3751338" y="1518432"/>
            <a:ext cx="831005" cy="793522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8" name="Google Shape;2288;p50"/>
          <p:cNvSpPr/>
          <p:nvPr/>
        </p:nvSpPr>
        <p:spPr>
          <a:xfrm>
            <a:off x="4582341" y="1578968"/>
            <a:ext cx="760916" cy="793953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9" name="Google Shape;2289;p50"/>
          <p:cNvSpPr/>
          <p:nvPr/>
        </p:nvSpPr>
        <p:spPr>
          <a:xfrm>
            <a:off x="7962015" y="1518437"/>
            <a:ext cx="756967" cy="764686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0" name="Google Shape;2290;p50"/>
          <p:cNvGrpSpPr/>
          <p:nvPr/>
        </p:nvGrpSpPr>
        <p:grpSpPr>
          <a:xfrm>
            <a:off x="340724" y="3642457"/>
            <a:ext cx="1162771" cy="1162360"/>
            <a:chOff x="1209799" y="5559338"/>
            <a:chExt cx="2325543" cy="2324720"/>
          </a:xfrm>
        </p:grpSpPr>
        <p:grpSp>
          <p:nvGrpSpPr>
            <p:cNvPr id="2291" name="Google Shape;2291;p50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2292" name="Google Shape;2292;p50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2293" name="Google Shape;2293;p50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2294" name="Google Shape;2294;p50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5" name="Google Shape;2295;p50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96" name="Google Shape;2296;p50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2297" name="Google Shape;2297;p50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8" name="Google Shape;2298;p50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99" name="Google Shape;2299;p50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2300" name="Google Shape;2300;p50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1" name="Google Shape;2301;p50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02" name="Google Shape;2302;p50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2303" name="Google Shape;2303;p50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4" name="Google Shape;2304;p50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05" name="Google Shape;2305;p50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2306" name="Google Shape;2306;p50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7" name="Google Shape;2307;p50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08" name="Google Shape;2308;p50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2309" name="Google Shape;2309;p50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0" name="Google Shape;2310;p50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11" name="Google Shape;2311;p50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2312" name="Google Shape;2312;p50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3" name="Google Shape;2313;p50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14" name="Google Shape;2314;p50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2315" name="Google Shape;2315;p50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6" name="Google Shape;2316;p50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17" name="Google Shape;2317;p50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2318" name="Google Shape;2318;p50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9" name="Google Shape;2319;p50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0" name="Google Shape;2320;p50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2321" name="Google Shape;2321;p50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2" name="Google Shape;2322;p50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3" name="Google Shape;2323;p50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2324" name="Google Shape;2324;p50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5" name="Google Shape;2325;p50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6" name="Google Shape;2326;p50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2327" name="Google Shape;2327;p50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8" name="Google Shape;2328;p50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9" name="Google Shape;2329;p50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2330" name="Google Shape;2330;p50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1" name="Google Shape;2331;p50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2" name="Google Shape;2332;p50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2333" name="Google Shape;2333;p50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4" name="Google Shape;2334;p50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5" name="Google Shape;2335;p50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2336" name="Google Shape;2336;p50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7" name="Google Shape;2337;p50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8" name="Google Shape;2338;p50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2339" name="Google Shape;2339;p50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0" name="Google Shape;2340;p50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41" name="Google Shape;2341;p50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2342" name="Google Shape;2342;p50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3" name="Google Shape;2343;p50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44" name="Google Shape;2344;p50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5" name="Google Shape;2345;p50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6" name="Google Shape;2346;p50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2347" name="Google Shape;2347;p50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2348" name="Google Shape;2348;p50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2349" name="Google Shape;2349;p50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0" name="Google Shape;2350;p50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51" name="Google Shape;2351;p50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2352" name="Google Shape;2352;p50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3" name="Google Shape;2353;p50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54" name="Google Shape;2354;p50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2355" name="Google Shape;2355;p50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6" name="Google Shape;2356;p50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57" name="Google Shape;2357;p50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2358" name="Google Shape;2358;p50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9" name="Google Shape;2359;p50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0" name="Google Shape;2360;p50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2361" name="Google Shape;2361;p50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2" name="Google Shape;2362;p50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3" name="Google Shape;2363;p50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2364" name="Google Shape;2364;p50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5" name="Google Shape;2365;p50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6" name="Google Shape;2366;p50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2367" name="Google Shape;2367;p50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8" name="Google Shape;2368;p50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9" name="Google Shape;2369;p50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2370" name="Google Shape;2370;p50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1" name="Google Shape;2371;p50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72" name="Google Shape;2372;p50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2373" name="Google Shape;2373;p50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4" name="Google Shape;2374;p50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75" name="Google Shape;2375;p50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2376" name="Google Shape;2376;p50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7" name="Google Shape;2377;p50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78" name="Google Shape;2378;p50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2379" name="Google Shape;2379;p50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0" name="Google Shape;2380;p50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81" name="Google Shape;2381;p50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2382" name="Google Shape;2382;p50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3" name="Google Shape;2383;p50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84" name="Google Shape;2384;p50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2385" name="Google Shape;2385;p50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6" name="Google Shape;2386;p50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87" name="Google Shape;2387;p50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2388" name="Google Shape;2388;p50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9" name="Google Shape;2389;p50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90" name="Google Shape;2390;p50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2391" name="Google Shape;2391;p50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2" name="Google Shape;2392;p50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93" name="Google Shape;2393;p50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2394" name="Google Shape;2394;p50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5" name="Google Shape;2395;p50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96" name="Google Shape;2396;p50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2397" name="Google Shape;2397;p50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8" name="Google Shape;2398;p50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99" name="Google Shape;2399;p50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50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01" name="Google Shape;2401;p50"/>
          <p:cNvGrpSpPr/>
          <p:nvPr/>
        </p:nvGrpSpPr>
        <p:grpSpPr>
          <a:xfrm>
            <a:off x="8027886" y="3910065"/>
            <a:ext cx="820353" cy="855397"/>
            <a:chOff x="2451372" y="7926631"/>
            <a:chExt cx="1640705" cy="1710795"/>
          </a:xfrm>
        </p:grpSpPr>
        <p:grpSp>
          <p:nvGrpSpPr>
            <p:cNvPr id="2402" name="Google Shape;2402;p50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2403" name="Google Shape;2403;p50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2404" name="Google Shape;2404;p50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5" name="Google Shape;2405;p50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06" name="Google Shape;2406;p50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2407" name="Google Shape;2407;p50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8" name="Google Shape;2408;p50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09" name="Google Shape;2409;p50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2410" name="Google Shape;2410;p50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1" name="Google Shape;2411;p50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2" name="Google Shape;2412;p50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2413" name="Google Shape;2413;p50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4" name="Google Shape;2414;p50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5" name="Google Shape;2415;p50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2416" name="Google Shape;2416;p50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7" name="Google Shape;2417;p50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8" name="Google Shape;2418;p50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2419" name="Google Shape;2419;p50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2420" name="Google Shape;2420;p50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1" name="Google Shape;2421;p50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2" name="Google Shape;2422;p50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2423" name="Google Shape;2423;p50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4" name="Google Shape;2424;p50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5" name="Google Shape;2425;p50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2426" name="Google Shape;2426;p50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7" name="Google Shape;2427;p50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28" name="Google Shape;2428;p50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29" name="Google Shape;2429;p50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2430" name="Google Shape;2430;p50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2431" name="Google Shape;2431;p50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2" name="Google Shape;2432;p50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33" name="Google Shape;2433;p50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2434" name="Google Shape;2434;p50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5" name="Google Shape;2435;p50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36" name="Google Shape;2436;p50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2437" name="Google Shape;2437;p50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8" name="Google Shape;2438;p50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39" name="Google Shape;2439;p50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2440" name="Google Shape;2440;p50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1" name="Google Shape;2441;p50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42" name="Google Shape;2442;p50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2443" name="Google Shape;2443;p50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4" name="Google Shape;2444;p50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45" name="Google Shape;2445;p50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2446" name="Google Shape;2446;p50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2447" name="Google Shape;2447;p50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8" name="Google Shape;2448;p50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49" name="Google Shape;2449;p50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2450" name="Google Shape;2450;p50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1" name="Google Shape;2451;p50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52" name="Google Shape;2452;p50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2453" name="Google Shape;2453;p50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4" name="Google Shape;2454;p50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55" name="Google Shape;2455;p50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456" name="Google Shape;2456;p50"/>
          <p:cNvGrpSpPr/>
          <p:nvPr/>
        </p:nvGrpSpPr>
        <p:grpSpPr>
          <a:xfrm>
            <a:off x="424429" y="401251"/>
            <a:ext cx="830989" cy="911602"/>
            <a:chOff x="848858" y="802503"/>
            <a:chExt cx="1661977" cy="1823204"/>
          </a:xfrm>
        </p:grpSpPr>
        <p:grpSp>
          <p:nvGrpSpPr>
            <p:cNvPr id="2457" name="Google Shape;2457;p50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2458" name="Google Shape;2458;p50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2459" name="Google Shape;2459;p50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0" name="Google Shape;2460;p50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61" name="Google Shape;2461;p50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62" name="Google Shape;2462;p50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2463" name="Google Shape;2463;p50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4" name="Google Shape;2464;p50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65" name="Google Shape;2465;p50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2466" name="Google Shape;2466;p50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2467" name="Google Shape;2467;p50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8" name="Google Shape;2468;p50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69" name="Google Shape;2469;p50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2470" name="Google Shape;2470;p50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1" name="Google Shape;2471;p50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472" name="Google Shape;2472;p50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3" name="Google Shape;2473;p50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2474" name="Google Shape;2474;p50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2475" name="Google Shape;2475;p50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6" name="Google Shape;2476;p50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77" name="Google Shape;2477;p50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78" name="Google Shape;2478;p50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2479" name="Google Shape;2479;p50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0" name="Google Shape;2480;p50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81" name="Google Shape;2481;p50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2482" name="Google Shape;2482;p50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2483" name="Google Shape;2483;p50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4" name="Google Shape;2484;p50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85" name="Google Shape;2485;p50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2486" name="Google Shape;2486;p50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7" name="Google Shape;2487;p50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488" name="Google Shape;2488;p50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89" name="Google Shape;2489;p50"/>
          <p:cNvGrpSpPr/>
          <p:nvPr/>
        </p:nvGrpSpPr>
        <p:grpSpPr>
          <a:xfrm>
            <a:off x="7919425" y="501780"/>
            <a:ext cx="768163" cy="710545"/>
            <a:chOff x="5140976" y="802510"/>
            <a:chExt cx="1536327" cy="1421090"/>
          </a:xfrm>
        </p:grpSpPr>
        <p:grpSp>
          <p:nvGrpSpPr>
            <p:cNvPr id="2490" name="Google Shape;2490;p50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2491" name="Google Shape;2491;p50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2492" name="Google Shape;2492;p50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3" name="Google Shape;2493;p50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94" name="Google Shape;2494;p50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2495" name="Google Shape;2495;p50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6" name="Google Shape;2496;p50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97" name="Google Shape;2497;p50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2498" name="Google Shape;2498;p50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9" name="Google Shape;2499;p50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0" name="Google Shape;2500;p50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2501" name="Google Shape;2501;p50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2" name="Google Shape;2502;p50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3" name="Google Shape;2503;p50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2504" name="Google Shape;2504;p50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5" name="Google Shape;2505;p50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6" name="Google Shape;2506;p50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2507" name="Google Shape;2507;p50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8" name="Google Shape;2508;p50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9" name="Google Shape;2509;p50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2510" name="Google Shape;2510;p50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1" name="Google Shape;2511;p50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2" name="Google Shape;2512;p50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2513" name="Google Shape;2513;p50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4" name="Google Shape;2514;p50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5" name="Google Shape;2515;p50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2516" name="Google Shape;2516;p50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7" name="Google Shape;2517;p50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8" name="Google Shape;2518;p50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2519" name="Google Shape;2519;p50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0" name="Google Shape;2520;p50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21" name="Google Shape;2521;p50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2522" name="Google Shape;2522;p50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3" name="Google Shape;2523;p50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24" name="Google Shape;2524;p50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2525" name="Google Shape;2525;p50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6" name="Google Shape;2526;p50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27" name="Google Shape;2527;p50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2528" name="Google Shape;2528;p50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9" name="Google Shape;2529;p50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0" name="Google Shape;2530;p50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2531" name="Google Shape;2531;p50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2" name="Google Shape;2532;p50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3" name="Google Shape;2533;p50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2534" name="Google Shape;2534;p50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5" name="Google Shape;2535;p50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6" name="Google Shape;2536;p50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2537" name="Google Shape;2537;p50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8" name="Google Shape;2538;p50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9" name="Google Shape;2539;p50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2540" name="Google Shape;2540;p50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1" name="Google Shape;2541;p50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42" name="Google Shape;2542;p50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3" name="Google Shape;2543;p50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2544" name="Google Shape;2544;p50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2545" name="Google Shape;2545;p50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6" name="Google Shape;2546;p50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47" name="Google Shape;2547;p50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2548" name="Google Shape;2548;p50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9" name="Google Shape;2549;p50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0" name="Google Shape;2550;p50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2551" name="Google Shape;2551;p50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2" name="Google Shape;2552;p50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3" name="Google Shape;2553;p50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2554" name="Google Shape;2554;p50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5" name="Google Shape;2555;p50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6" name="Google Shape;2556;p50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2557" name="Google Shape;2557;p50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8" name="Google Shape;2558;p50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9" name="Google Shape;2559;p50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2560" name="Google Shape;2560;p50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1" name="Google Shape;2561;p50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62" name="Google Shape;2562;p50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2563" name="Google Shape;2563;p50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4" name="Google Shape;2564;p50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65" name="Google Shape;2565;p50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2566" name="Google Shape;2566;p50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7" name="Google Shape;2567;p50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68" name="Google Shape;2568;p50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2569" name="Google Shape;2569;p50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0" name="Google Shape;2570;p50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1" name="Google Shape;2571;p50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2572" name="Google Shape;2572;p50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3" name="Google Shape;2573;p50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4" name="Google Shape;2574;p50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2575" name="Google Shape;2575;p50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6" name="Google Shape;2576;p50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7" name="Google Shape;2577;p50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2578" name="Google Shape;2578;p50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9" name="Google Shape;2579;p50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80" name="Google Shape;2580;p50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2581" name="Google Shape;2581;p50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2" name="Google Shape;2582;p50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83" name="Google Shape;2583;p50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2584" name="Google Shape;2584;p50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5" name="Google Shape;2585;p50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86" name="Google Shape;2586;p50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2587" name="Google Shape;2587;p50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8" name="Google Shape;2588;p50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89" name="Google Shape;2589;p50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2590" name="Google Shape;2590;p50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1" name="Google Shape;2591;p50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92" name="Google Shape;2592;p50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2593" name="Google Shape;2593;p50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4" name="Google Shape;2594;p50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95" name="Google Shape;2595;p50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51"/>
          <p:cNvSpPr/>
          <p:nvPr/>
        </p:nvSpPr>
        <p:spPr>
          <a:xfrm rot="10800000">
            <a:off x="-75975" y="-39140"/>
            <a:ext cx="3509452" cy="1137819"/>
          </a:xfrm>
          <a:custGeom>
            <a:rect b="b" l="l" r="r" t="t"/>
            <a:pathLst>
              <a:path extrusionOk="0" h="7088" w="21862">
                <a:moveTo>
                  <a:pt x="20392" y="0"/>
                </a:moveTo>
                <a:cubicBezTo>
                  <a:pt x="19697" y="0"/>
                  <a:pt x="19010" y="139"/>
                  <a:pt x="18446" y="437"/>
                </a:cubicBezTo>
                <a:cubicBezTo>
                  <a:pt x="17368" y="1003"/>
                  <a:pt x="16913" y="1997"/>
                  <a:pt x="16387" y="2893"/>
                </a:cubicBezTo>
                <a:cubicBezTo>
                  <a:pt x="15861" y="3789"/>
                  <a:pt x="15050" y="4733"/>
                  <a:pt x="13753" y="4924"/>
                </a:cubicBezTo>
                <a:cubicBezTo>
                  <a:pt x="13587" y="4948"/>
                  <a:pt x="13420" y="4959"/>
                  <a:pt x="13253" y="4959"/>
                </a:cubicBezTo>
                <a:cubicBezTo>
                  <a:pt x="12545" y="4959"/>
                  <a:pt x="11838" y="4765"/>
                  <a:pt x="11156" y="4596"/>
                </a:cubicBezTo>
                <a:cubicBezTo>
                  <a:pt x="10391" y="4408"/>
                  <a:pt x="9551" y="4258"/>
                  <a:pt x="8748" y="4258"/>
                </a:cubicBezTo>
                <a:cubicBezTo>
                  <a:pt x="8042" y="4258"/>
                  <a:pt x="7365" y="4373"/>
                  <a:pt x="6793" y="4680"/>
                </a:cubicBezTo>
                <a:cubicBezTo>
                  <a:pt x="5978" y="5117"/>
                  <a:pt x="5461" y="5904"/>
                  <a:pt x="4593" y="6207"/>
                </a:cubicBezTo>
                <a:cubicBezTo>
                  <a:pt x="4569" y="6215"/>
                  <a:pt x="4545" y="6224"/>
                  <a:pt x="4519" y="6231"/>
                </a:cubicBezTo>
                <a:cubicBezTo>
                  <a:pt x="4407" y="6267"/>
                  <a:pt x="4286" y="6293"/>
                  <a:pt x="4160" y="6310"/>
                </a:cubicBezTo>
                <a:cubicBezTo>
                  <a:pt x="4052" y="6325"/>
                  <a:pt x="3944" y="6331"/>
                  <a:pt x="3836" y="6331"/>
                </a:cubicBezTo>
                <a:cubicBezTo>
                  <a:pt x="3306" y="6331"/>
                  <a:pt x="2774" y="6185"/>
                  <a:pt x="2236" y="6169"/>
                </a:cubicBezTo>
                <a:cubicBezTo>
                  <a:pt x="2205" y="6168"/>
                  <a:pt x="2173" y="6167"/>
                  <a:pt x="2142" y="6167"/>
                </a:cubicBezTo>
                <a:cubicBezTo>
                  <a:pt x="1432" y="6167"/>
                  <a:pt x="726" y="6406"/>
                  <a:pt x="265" y="6805"/>
                </a:cubicBezTo>
                <a:cubicBezTo>
                  <a:pt x="165" y="6893"/>
                  <a:pt x="77" y="6988"/>
                  <a:pt x="1" y="7088"/>
                </a:cubicBezTo>
                <a:lnTo>
                  <a:pt x="21862" y="7088"/>
                </a:lnTo>
                <a:lnTo>
                  <a:pt x="21862" y="210"/>
                </a:lnTo>
                <a:cubicBezTo>
                  <a:pt x="21397" y="73"/>
                  <a:pt x="20892" y="0"/>
                  <a:pt x="20392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51"/>
          <p:cNvSpPr/>
          <p:nvPr/>
        </p:nvSpPr>
        <p:spPr>
          <a:xfrm rot="10800000">
            <a:off x="7073611" y="4276678"/>
            <a:ext cx="2111739" cy="1036366"/>
          </a:xfrm>
          <a:custGeom>
            <a:rect b="b" l="l" r="r" t="t"/>
            <a:pathLst>
              <a:path extrusionOk="0" h="6456" w="13155">
                <a:moveTo>
                  <a:pt x="1821" y="0"/>
                </a:moveTo>
                <a:lnTo>
                  <a:pt x="1821" y="3"/>
                </a:lnTo>
                <a:lnTo>
                  <a:pt x="0" y="4"/>
                </a:lnTo>
                <a:lnTo>
                  <a:pt x="0" y="222"/>
                </a:lnTo>
                <a:lnTo>
                  <a:pt x="0" y="1236"/>
                </a:lnTo>
                <a:lnTo>
                  <a:pt x="0" y="2358"/>
                </a:lnTo>
                <a:lnTo>
                  <a:pt x="1" y="3370"/>
                </a:lnTo>
                <a:lnTo>
                  <a:pt x="1" y="4493"/>
                </a:lnTo>
                <a:lnTo>
                  <a:pt x="1" y="5504"/>
                </a:lnTo>
                <a:lnTo>
                  <a:pt x="1" y="6178"/>
                </a:lnTo>
                <a:cubicBezTo>
                  <a:pt x="369" y="6349"/>
                  <a:pt x="770" y="6456"/>
                  <a:pt x="1177" y="6456"/>
                </a:cubicBezTo>
                <a:cubicBezTo>
                  <a:pt x="1363" y="6456"/>
                  <a:pt x="1550" y="6434"/>
                  <a:pt x="1736" y="6385"/>
                </a:cubicBezTo>
                <a:cubicBezTo>
                  <a:pt x="1764" y="6378"/>
                  <a:pt x="1794" y="6370"/>
                  <a:pt x="1822" y="6361"/>
                </a:cubicBezTo>
                <a:cubicBezTo>
                  <a:pt x="1843" y="6355"/>
                  <a:pt x="1862" y="6348"/>
                  <a:pt x="1882" y="6342"/>
                </a:cubicBezTo>
                <a:cubicBezTo>
                  <a:pt x="2342" y="6188"/>
                  <a:pt x="2719" y="5901"/>
                  <a:pt x="3050" y="5558"/>
                </a:cubicBezTo>
                <a:cubicBezTo>
                  <a:pt x="3068" y="5540"/>
                  <a:pt x="3085" y="5522"/>
                  <a:pt x="3102" y="5503"/>
                </a:cubicBezTo>
                <a:cubicBezTo>
                  <a:pt x="3398" y="5189"/>
                  <a:pt x="3657" y="4831"/>
                  <a:pt x="3908" y="4490"/>
                </a:cubicBezTo>
                <a:cubicBezTo>
                  <a:pt x="3908" y="4490"/>
                  <a:pt x="3909" y="4490"/>
                  <a:pt x="3909" y="4489"/>
                </a:cubicBezTo>
                <a:cubicBezTo>
                  <a:pt x="3923" y="4471"/>
                  <a:pt x="3936" y="4455"/>
                  <a:pt x="3949" y="4436"/>
                </a:cubicBezTo>
                <a:cubicBezTo>
                  <a:pt x="4217" y="4078"/>
                  <a:pt x="4522" y="3714"/>
                  <a:pt x="4875" y="3424"/>
                </a:cubicBezTo>
                <a:cubicBezTo>
                  <a:pt x="4897" y="3405"/>
                  <a:pt x="4919" y="3387"/>
                  <a:pt x="4942" y="3369"/>
                </a:cubicBezTo>
                <a:cubicBezTo>
                  <a:pt x="5319" y="3071"/>
                  <a:pt x="5750" y="2859"/>
                  <a:pt x="6248" y="2826"/>
                </a:cubicBezTo>
                <a:cubicBezTo>
                  <a:pt x="6296" y="2822"/>
                  <a:pt x="6344" y="2821"/>
                  <a:pt x="6391" y="2821"/>
                </a:cubicBezTo>
                <a:cubicBezTo>
                  <a:pt x="7025" y="2821"/>
                  <a:pt x="7616" y="3105"/>
                  <a:pt x="8200" y="3368"/>
                </a:cubicBezTo>
                <a:cubicBezTo>
                  <a:pt x="8240" y="3387"/>
                  <a:pt x="8281" y="3405"/>
                  <a:pt x="8323" y="3423"/>
                </a:cubicBezTo>
                <a:cubicBezTo>
                  <a:pt x="8382" y="3449"/>
                  <a:pt x="8442" y="3475"/>
                  <a:pt x="8501" y="3501"/>
                </a:cubicBezTo>
                <a:cubicBezTo>
                  <a:pt x="9052" y="3734"/>
                  <a:pt x="9659" y="3908"/>
                  <a:pt x="10259" y="3908"/>
                </a:cubicBezTo>
                <a:cubicBezTo>
                  <a:pt x="10487" y="3908"/>
                  <a:pt x="10715" y="3882"/>
                  <a:pt x="10937" y="3826"/>
                </a:cubicBezTo>
                <a:cubicBezTo>
                  <a:pt x="11253" y="3746"/>
                  <a:pt x="11547" y="3604"/>
                  <a:pt x="11810" y="3423"/>
                </a:cubicBezTo>
                <a:cubicBezTo>
                  <a:pt x="11835" y="3405"/>
                  <a:pt x="11861" y="3387"/>
                  <a:pt x="11886" y="3368"/>
                </a:cubicBezTo>
                <a:cubicBezTo>
                  <a:pt x="11986" y="3295"/>
                  <a:pt x="12081" y="3217"/>
                  <a:pt x="12169" y="3134"/>
                </a:cubicBezTo>
                <a:cubicBezTo>
                  <a:pt x="12416" y="2906"/>
                  <a:pt x="12624" y="2641"/>
                  <a:pt x="12783" y="2355"/>
                </a:cubicBezTo>
                <a:cubicBezTo>
                  <a:pt x="12794" y="2337"/>
                  <a:pt x="12805" y="2319"/>
                  <a:pt x="12814" y="2300"/>
                </a:cubicBezTo>
                <a:cubicBezTo>
                  <a:pt x="12983" y="1983"/>
                  <a:pt x="13095" y="1639"/>
                  <a:pt x="13135" y="1287"/>
                </a:cubicBezTo>
                <a:cubicBezTo>
                  <a:pt x="13137" y="1269"/>
                  <a:pt x="13139" y="1251"/>
                  <a:pt x="13141" y="1232"/>
                </a:cubicBezTo>
                <a:cubicBezTo>
                  <a:pt x="13152" y="1109"/>
                  <a:pt x="13155" y="984"/>
                  <a:pt x="13149" y="860"/>
                </a:cubicBezTo>
                <a:cubicBezTo>
                  <a:pt x="13137" y="644"/>
                  <a:pt x="13096" y="428"/>
                  <a:pt x="13028" y="222"/>
                </a:cubicBezTo>
                <a:cubicBezTo>
                  <a:pt x="13023" y="204"/>
                  <a:pt x="13017" y="185"/>
                  <a:pt x="13010" y="167"/>
                </a:cubicBezTo>
                <a:cubicBezTo>
                  <a:pt x="12991" y="111"/>
                  <a:pt x="12969" y="56"/>
                  <a:pt x="12946" y="1"/>
                </a:cubicBezTo>
                <a:lnTo>
                  <a:pt x="1880" y="3"/>
                </a:lnTo>
                <a:lnTo>
                  <a:pt x="1880" y="0"/>
                </a:ln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51"/>
          <p:cNvSpPr/>
          <p:nvPr/>
        </p:nvSpPr>
        <p:spPr>
          <a:xfrm rot="10800000">
            <a:off x="-322222" y="3911478"/>
            <a:ext cx="4631379" cy="1561772"/>
          </a:xfrm>
          <a:custGeom>
            <a:rect b="b" l="l" r="r" t="t"/>
            <a:pathLst>
              <a:path extrusionOk="0" h="9729" w="28851">
                <a:moveTo>
                  <a:pt x="943" y="0"/>
                </a:moveTo>
                <a:cubicBezTo>
                  <a:pt x="631" y="0"/>
                  <a:pt x="337" y="87"/>
                  <a:pt x="179" y="380"/>
                </a:cubicBezTo>
                <a:cubicBezTo>
                  <a:pt x="1" y="711"/>
                  <a:pt x="78" y="1189"/>
                  <a:pt x="451" y="1303"/>
                </a:cubicBezTo>
                <a:cubicBezTo>
                  <a:pt x="355" y="2313"/>
                  <a:pt x="452" y="3522"/>
                  <a:pt x="1499" y="3989"/>
                </a:cubicBezTo>
                <a:cubicBezTo>
                  <a:pt x="1785" y="4117"/>
                  <a:pt x="2088" y="4165"/>
                  <a:pt x="2396" y="4165"/>
                </a:cubicBezTo>
                <a:cubicBezTo>
                  <a:pt x="3000" y="4165"/>
                  <a:pt x="3625" y="3981"/>
                  <a:pt x="4188" y="3848"/>
                </a:cubicBezTo>
                <a:cubicBezTo>
                  <a:pt x="4624" y="3745"/>
                  <a:pt x="5112" y="3633"/>
                  <a:pt x="5582" y="3633"/>
                </a:cubicBezTo>
                <a:cubicBezTo>
                  <a:pt x="6044" y="3633"/>
                  <a:pt x="6489" y="3741"/>
                  <a:pt x="6852" y="4069"/>
                </a:cubicBezTo>
                <a:cubicBezTo>
                  <a:pt x="7560" y="4711"/>
                  <a:pt x="7722" y="5737"/>
                  <a:pt x="8257" y="6500"/>
                </a:cubicBezTo>
                <a:cubicBezTo>
                  <a:pt x="8521" y="6876"/>
                  <a:pt x="8874" y="7178"/>
                  <a:pt x="9322" y="7300"/>
                </a:cubicBezTo>
                <a:cubicBezTo>
                  <a:pt x="9482" y="7344"/>
                  <a:pt x="9645" y="7363"/>
                  <a:pt x="9808" y="7363"/>
                </a:cubicBezTo>
                <a:cubicBezTo>
                  <a:pt x="10078" y="7363"/>
                  <a:pt x="10348" y="7310"/>
                  <a:pt x="10606" y="7231"/>
                </a:cubicBezTo>
                <a:cubicBezTo>
                  <a:pt x="11498" y="6959"/>
                  <a:pt x="12280" y="6380"/>
                  <a:pt x="13194" y="6184"/>
                </a:cubicBezTo>
                <a:cubicBezTo>
                  <a:pt x="13322" y="6156"/>
                  <a:pt x="13450" y="6141"/>
                  <a:pt x="13577" y="6141"/>
                </a:cubicBezTo>
                <a:cubicBezTo>
                  <a:pt x="13849" y="6141"/>
                  <a:pt x="14113" y="6211"/>
                  <a:pt x="14347" y="6376"/>
                </a:cubicBezTo>
                <a:cubicBezTo>
                  <a:pt x="14724" y="6643"/>
                  <a:pt x="14907" y="7097"/>
                  <a:pt x="15047" y="7521"/>
                </a:cubicBezTo>
                <a:cubicBezTo>
                  <a:pt x="15341" y="8400"/>
                  <a:pt x="15592" y="9554"/>
                  <a:pt x="16688" y="9709"/>
                </a:cubicBezTo>
                <a:cubicBezTo>
                  <a:pt x="16781" y="9722"/>
                  <a:pt x="16872" y="9728"/>
                  <a:pt x="16961" y="9728"/>
                </a:cubicBezTo>
                <a:cubicBezTo>
                  <a:pt x="18160" y="9728"/>
                  <a:pt x="18967" y="8588"/>
                  <a:pt x="19887" y="7966"/>
                </a:cubicBezTo>
                <a:cubicBezTo>
                  <a:pt x="20301" y="7685"/>
                  <a:pt x="20755" y="7537"/>
                  <a:pt x="21232" y="7537"/>
                </a:cubicBezTo>
                <a:cubicBezTo>
                  <a:pt x="21401" y="7537"/>
                  <a:pt x="21572" y="7556"/>
                  <a:pt x="21746" y="7593"/>
                </a:cubicBezTo>
                <a:cubicBezTo>
                  <a:pt x="22408" y="7736"/>
                  <a:pt x="23015" y="8087"/>
                  <a:pt x="23550" y="8494"/>
                </a:cubicBezTo>
                <a:cubicBezTo>
                  <a:pt x="24053" y="8876"/>
                  <a:pt x="24539" y="9361"/>
                  <a:pt x="25189" y="9466"/>
                </a:cubicBezTo>
                <a:cubicBezTo>
                  <a:pt x="25284" y="9481"/>
                  <a:pt x="25378" y="9489"/>
                  <a:pt x="25473" y="9489"/>
                </a:cubicBezTo>
                <a:cubicBezTo>
                  <a:pt x="26024" y="9489"/>
                  <a:pt x="26554" y="9240"/>
                  <a:pt x="26991" y="8910"/>
                </a:cubicBezTo>
                <a:cubicBezTo>
                  <a:pt x="27838" y="8271"/>
                  <a:pt x="28376" y="7319"/>
                  <a:pt x="28611" y="6292"/>
                </a:cubicBezTo>
                <a:cubicBezTo>
                  <a:pt x="28851" y="5239"/>
                  <a:pt x="28800" y="4124"/>
                  <a:pt x="28525" y="3084"/>
                </a:cubicBezTo>
                <a:cubicBezTo>
                  <a:pt x="28226" y="1958"/>
                  <a:pt x="27654" y="694"/>
                  <a:pt x="26488" y="261"/>
                </a:cubicBezTo>
                <a:cubicBezTo>
                  <a:pt x="26074" y="106"/>
                  <a:pt x="25631" y="64"/>
                  <a:pt x="25188" y="64"/>
                </a:cubicBezTo>
                <a:cubicBezTo>
                  <a:pt x="24971" y="64"/>
                  <a:pt x="24753" y="74"/>
                  <a:pt x="24540" y="86"/>
                </a:cubicBezTo>
                <a:cubicBezTo>
                  <a:pt x="23776" y="131"/>
                  <a:pt x="23013" y="188"/>
                  <a:pt x="22250" y="248"/>
                </a:cubicBezTo>
                <a:cubicBezTo>
                  <a:pt x="20720" y="367"/>
                  <a:pt x="19190" y="503"/>
                  <a:pt x="17661" y="628"/>
                </a:cubicBezTo>
                <a:cubicBezTo>
                  <a:pt x="15187" y="828"/>
                  <a:pt x="12704" y="996"/>
                  <a:pt x="10221" y="996"/>
                </a:cubicBezTo>
                <a:cubicBezTo>
                  <a:pt x="9649" y="996"/>
                  <a:pt x="9077" y="987"/>
                  <a:pt x="8505" y="967"/>
                </a:cubicBezTo>
                <a:cubicBezTo>
                  <a:pt x="6985" y="916"/>
                  <a:pt x="5467" y="790"/>
                  <a:pt x="3966" y="555"/>
                </a:cubicBezTo>
                <a:cubicBezTo>
                  <a:pt x="3209" y="436"/>
                  <a:pt x="2459" y="290"/>
                  <a:pt x="1714" y="116"/>
                </a:cubicBezTo>
                <a:cubicBezTo>
                  <a:pt x="1493" y="64"/>
                  <a:pt x="1211" y="0"/>
                  <a:pt x="943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51"/>
          <p:cNvSpPr/>
          <p:nvPr/>
        </p:nvSpPr>
        <p:spPr>
          <a:xfrm rot="10800000">
            <a:off x="7238474" y="-283427"/>
            <a:ext cx="2349802" cy="3352777"/>
          </a:xfrm>
          <a:custGeom>
            <a:rect b="b" l="l" r="r" t="t"/>
            <a:pathLst>
              <a:path extrusionOk="0" h="20886" w="14638">
                <a:moveTo>
                  <a:pt x="3191" y="1"/>
                </a:moveTo>
                <a:cubicBezTo>
                  <a:pt x="2885" y="1"/>
                  <a:pt x="2576" y="81"/>
                  <a:pt x="2295" y="191"/>
                </a:cubicBezTo>
                <a:cubicBezTo>
                  <a:pt x="1899" y="349"/>
                  <a:pt x="1532" y="564"/>
                  <a:pt x="1185" y="809"/>
                </a:cubicBezTo>
                <a:cubicBezTo>
                  <a:pt x="1218" y="721"/>
                  <a:pt x="1252" y="633"/>
                  <a:pt x="1287" y="547"/>
                </a:cubicBezTo>
                <a:cubicBezTo>
                  <a:pt x="1332" y="438"/>
                  <a:pt x="1242" y="367"/>
                  <a:pt x="1149" y="367"/>
                </a:cubicBezTo>
                <a:cubicBezTo>
                  <a:pt x="1089" y="367"/>
                  <a:pt x="1027" y="397"/>
                  <a:pt x="998" y="467"/>
                </a:cubicBezTo>
                <a:cubicBezTo>
                  <a:pt x="147" y="2564"/>
                  <a:pt x="0" y="4857"/>
                  <a:pt x="71" y="7096"/>
                </a:cubicBezTo>
                <a:cubicBezTo>
                  <a:pt x="107" y="8264"/>
                  <a:pt x="200" y="9428"/>
                  <a:pt x="285" y="10592"/>
                </a:cubicBezTo>
                <a:cubicBezTo>
                  <a:pt x="378" y="11838"/>
                  <a:pt x="471" y="13083"/>
                  <a:pt x="565" y="14328"/>
                </a:cubicBezTo>
                <a:cubicBezTo>
                  <a:pt x="660" y="15573"/>
                  <a:pt x="755" y="16818"/>
                  <a:pt x="852" y="18063"/>
                </a:cubicBezTo>
                <a:cubicBezTo>
                  <a:pt x="895" y="18617"/>
                  <a:pt x="909" y="19183"/>
                  <a:pt x="997" y="19731"/>
                </a:cubicBezTo>
                <a:cubicBezTo>
                  <a:pt x="1063" y="20137"/>
                  <a:pt x="1227" y="20580"/>
                  <a:pt x="1623" y="20768"/>
                </a:cubicBezTo>
                <a:cubicBezTo>
                  <a:pt x="1853" y="20878"/>
                  <a:pt x="2108" y="20885"/>
                  <a:pt x="2359" y="20885"/>
                </a:cubicBezTo>
                <a:cubicBezTo>
                  <a:pt x="2678" y="20885"/>
                  <a:pt x="2997" y="20884"/>
                  <a:pt x="3315" y="20883"/>
                </a:cubicBezTo>
                <a:cubicBezTo>
                  <a:pt x="3934" y="20882"/>
                  <a:pt x="4551" y="20881"/>
                  <a:pt x="5168" y="20880"/>
                </a:cubicBezTo>
                <a:cubicBezTo>
                  <a:pt x="6413" y="20878"/>
                  <a:pt x="7658" y="20875"/>
                  <a:pt x="8904" y="20873"/>
                </a:cubicBezTo>
                <a:cubicBezTo>
                  <a:pt x="8946" y="20873"/>
                  <a:pt x="8987" y="20873"/>
                  <a:pt x="9029" y="20873"/>
                </a:cubicBezTo>
                <a:cubicBezTo>
                  <a:pt x="9733" y="20873"/>
                  <a:pt x="10440" y="20882"/>
                  <a:pt x="11147" y="20882"/>
                </a:cubicBezTo>
                <a:cubicBezTo>
                  <a:pt x="11621" y="20882"/>
                  <a:pt x="12096" y="20878"/>
                  <a:pt x="12569" y="20863"/>
                </a:cubicBezTo>
                <a:cubicBezTo>
                  <a:pt x="13054" y="20848"/>
                  <a:pt x="13560" y="20768"/>
                  <a:pt x="13928" y="20425"/>
                </a:cubicBezTo>
                <a:cubicBezTo>
                  <a:pt x="14266" y="20112"/>
                  <a:pt x="14409" y="19650"/>
                  <a:pt x="14479" y="19208"/>
                </a:cubicBezTo>
                <a:cubicBezTo>
                  <a:pt x="14615" y="18346"/>
                  <a:pt x="14637" y="17435"/>
                  <a:pt x="14556" y="16567"/>
                </a:cubicBezTo>
                <a:cubicBezTo>
                  <a:pt x="14480" y="15744"/>
                  <a:pt x="14290" y="14898"/>
                  <a:pt x="13827" y="14200"/>
                </a:cubicBezTo>
                <a:cubicBezTo>
                  <a:pt x="13606" y="13867"/>
                  <a:pt x="13329" y="13578"/>
                  <a:pt x="13000" y="13350"/>
                </a:cubicBezTo>
                <a:cubicBezTo>
                  <a:pt x="12618" y="13086"/>
                  <a:pt x="12175" y="12928"/>
                  <a:pt x="11727" y="12811"/>
                </a:cubicBezTo>
                <a:cubicBezTo>
                  <a:pt x="10841" y="12580"/>
                  <a:pt x="9808" y="12500"/>
                  <a:pt x="9119" y="11827"/>
                </a:cubicBezTo>
                <a:cubicBezTo>
                  <a:pt x="8381" y="11106"/>
                  <a:pt x="8246" y="10000"/>
                  <a:pt x="8306" y="9020"/>
                </a:cubicBezTo>
                <a:cubicBezTo>
                  <a:pt x="8344" y="8404"/>
                  <a:pt x="8449" y="7795"/>
                  <a:pt x="8518" y="7181"/>
                </a:cubicBezTo>
                <a:cubicBezTo>
                  <a:pt x="8574" y="6676"/>
                  <a:pt x="8621" y="6136"/>
                  <a:pt x="8417" y="5654"/>
                </a:cubicBezTo>
                <a:cubicBezTo>
                  <a:pt x="7771" y="4140"/>
                  <a:pt x="5341" y="4868"/>
                  <a:pt x="4856" y="3246"/>
                </a:cubicBezTo>
                <a:cubicBezTo>
                  <a:pt x="4619" y="2457"/>
                  <a:pt x="4843" y="1582"/>
                  <a:pt x="4492" y="818"/>
                </a:cubicBezTo>
                <a:cubicBezTo>
                  <a:pt x="4321" y="450"/>
                  <a:pt x="3993" y="161"/>
                  <a:pt x="3598" y="53"/>
                </a:cubicBezTo>
                <a:cubicBezTo>
                  <a:pt x="3465" y="17"/>
                  <a:pt x="3328" y="1"/>
                  <a:pt x="3191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51"/>
          <p:cNvSpPr txBox="1"/>
          <p:nvPr>
            <p:ph type="title"/>
          </p:nvPr>
        </p:nvSpPr>
        <p:spPr>
          <a:xfrm>
            <a:off x="2715675" y="758952"/>
            <a:ext cx="3712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2" name="Google Shape;2602;p51"/>
          <p:cNvSpPr/>
          <p:nvPr/>
        </p:nvSpPr>
        <p:spPr>
          <a:xfrm rot="10545964">
            <a:off x="1016839" y="203702"/>
            <a:ext cx="1057317" cy="823815"/>
          </a:xfrm>
          <a:custGeom>
            <a:rect b="b" l="l" r="r" t="t"/>
            <a:pathLst>
              <a:path extrusionOk="0" h="16033" w="17601">
                <a:moveTo>
                  <a:pt x="16107" y="0"/>
                </a:moveTo>
                <a:cubicBezTo>
                  <a:pt x="16093" y="0"/>
                  <a:pt x="16078" y="6"/>
                  <a:pt x="16067" y="16"/>
                </a:cubicBezTo>
                <a:cubicBezTo>
                  <a:pt x="16046" y="38"/>
                  <a:pt x="16045" y="73"/>
                  <a:pt x="16066" y="94"/>
                </a:cubicBezTo>
                <a:lnTo>
                  <a:pt x="16107" y="137"/>
                </a:lnTo>
                <a:cubicBezTo>
                  <a:pt x="16118" y="149"/>
                  <a:pt x="16132" y="154"/>
                  <a:pt x="16147" y="154"/>
                </a:cubicBezTo>
                <a:cubicBezTo>
                  <a:pt x="16161" y="154"/>
                  <a:pt x="16175" y="150"/>
                  <a:pt x="16185" y="139"/>
                </a:cubicBezTo>
                <a:cubicBezTo>
                  <a:pt x="16207" y="119"/>
                  <a:pt x="16208" y="84"/>
                  <a:pt x="16188" y="61"/>
                </a:cubicBezTo>
                <a:lnTo>
                  <a:pt x="16146" y="17"/>
                </a:lnTo>
                <a:cubicBezTo>
                  <a:pt x="16136" y="6"/>
                  <a:pt x="16121" y="0"/>
                  <a:pt x="16107" y="0"/>
                </a:cubicBezTo>
                <a:close/>
                <a:moveTo>
                  <a:pt x="16632" y="649"/>
                </a:moveTo>
                <a:cubicBezTo>
                  <a:pt x="16621" y="649"/>
                  <a:pt x="16610" y="652"/>
                  <a:pt x="16600" y="658"/>
                </a:cubicBezTo>
                <a:cubicBezTo>
                  <a:pt x="16576" y="675"/>
                  <a:pt x="16568" y="710"/>
                  <a:pt x="16587" y="735"/>
                </a:cubicBezTo>
                <a:cubicBezTo>
                  <a:pt x="16729" y="945"/>
                  <a:pt x="16857" y="1168"/>
                  <a:pt x="16968" y="1401"/>
                </a:cubicBezTo>
                <a:cubicBezTo>
                  <a:pt x="16977" y="1420"/>
                  <a:pt x="16998" y="1432"/>
                  <a:pt x="17018" y="1432"/>
                </a:cubicBezTo>
                <a:cubicBezTo>
                  <a:pt x="17027" y="1432"/>
                  <a:pt x="17034" y="1431"/>
                  <a:pt x="17043" y="1426"/>
                </a:cubicBezTo>
                <a:cubicBezTo>
                  <a:pt x="17069" y="1414"/>
                  <a:pt x="17081" y="1380"/>
                  <a:pt x="17068" y="1353"/>
                </a:cubicBezTo>
                <a:cubicBezTo>
                  <a:pt x="16955" y="1116"/>
                  <a:pt x="16824" y="887"/>
                  <a:pt x="16678" y="673"/>
                </a:cubicBezTo>
                <a:cubicBezTo>
                  <a:pt x="16667" y="657"/>
                  <a:pt x="16650" y="649"/>
                  <a:pt x="16632" y="649"/>
                </a:cubicBezTo>
                <a:close/>
                <a:moveTo>
                  <a:pt x="17302" y="2043"/>
                </a:moveTo>
                <a:cubicBezTo>
                  <a:pt x="17296" y="2043"/>
                  <a:pt x="17291" y="2044"/>
                  <a:pt x="17285" y="2046"/>
                </a:cubicBezTo>
                <a:cubicBezTo>
                  <a:pt x="17255" y="2055"/>
                  <a:pt x="17239" y="2086"/>
                  <a:pt x="17248" y="2115"/>
                </a:cubicBezTo>
                <a:cubicBezTo>
                  <a:pt x="17324" y="2359"/>
                  <a:pt x="17382" y="2610"/>
                  <a:pt x="17423" y="2863"/>
                </a:cubicBezTo>
                <a:cubicBezTo>
                  <a:pt x="17427" y="2890"/>
                  <a:pt x="17451" y="2909"/>
                  <a:pt x="17477" y="2909"/>
                </a:cubicBezTo>
                <a:lnTo>
                  <a:pt x="17486" y="2909"/>
                </a:lnTo>
                <a:cubicBezTo>
                  <a:pt x="17517" y="2904"/>
                  <a:pt x="17537" y="2875"/>
                  <a:pt x="17532" y="2845"/>
                </a:cubicBezTo>
                <a:cubicBezTo>
                  <a:pt x="17491" y="2588"/>
                  <a:pt x="17432" y="2331"/>
                  <a:pt x="17355" y="2082"/>
                </a:cubicBezTo>
                <a:cubicBezTo>
                  <a:pt x="17347" y="2059"/>
                  <a:pt x="17325" y="2043"/>
                  <a:pt x="17302" y="2043"/>
                </a:cubicBezTo>
                <a:close/>
                <a:moveTo>
                  <a:pt x="17544" y="3572"/>
                </a:moveTo>
                <a:cubicBezTo>
                  <a:pt x="17513" y="3572"/>
                  <a:pt x="17488" y="3597"/>
                  <a:pt x="17489" y="3627"/>
                </a:cubicBezTo>
                <a:lnTo>
                  <a:pt x="17489" y="3701"/>
                </a:lnTo>
                <a:cubicBezTo>
                  <a:pt x="17489" y="3933"/>
                  <a:pt x="17474" y="4166"/>
                  <a:pt x="17443" y="4393"/>
                </a:cubicBezTo>
                <a:cubicBezTo>
                  <a:pt x="17439" y="4424"/>
                  <a:pt x="17460" y="4452"/>
                  <a:pt x="17490" y="4456"/>
                </a:cubicBezTo>
                <a:lnTo>
                  <a:pt x="17498" y="4456"/>
                </a:lnTo>
                <a:cubicBezTo>
                  <a:pt x="17526" y="4456"/>
                  <a:pt x="17549" y="4436"/>
                  <a:pt x="17553" y="4408"/>
                </a:cubicBezTo>
                <a:cubicBezTo>
                  <a:pt x="17584" y="4176"/>
                  <a:pt x="17600" y="3938"/>
                  <a:pt x="17600" y="3701"/>
                </a:cubicBezTo>
                <a:lnTo>
                  <a:pt x="17600" y="3626"/>
                </a:lnTo>
                <a:cubicBezTo>
                  <a:pt x="17599" y="3595"/>
                  <a:pt x="17575" y="3572"/>
                  <a:pt x="17545" y="3572"/>
                </a:cubicBezTo>
                <a:close/>
                <a:moveTo>
                  <a:pt x="17335" y="5103"/>
                </a:moveTo>
                <a:cubicBezTo>
                  <a:pt x="17311" y="5103"/>
                  <a:pt x="17289" y="5119"/>
                  <a:pt x="17282" y="5143"/>
                </a:cubicBezTo>
                <a:cubicBezTo>
                  <a:pt x="17247" y="5258"/>
                  <a:pt x="17208" y="5373"/>
                  <a:pt x="17166" y="5483"/>
                </a:cubicBezTo>
                <a:cubicBezTo>
                  <a:pt x="17117" y="5608"/>
                  <a:pt x="17063" y="5734"/>
                  <a:pt x="17003" y="5857"/>
                </a:cubicBezTo>
                <a:cubicBezTo>
                  <a:pt x="16989" y="5884"/>
                  <a:pt x="17001" y="5917"/>
                  <a:pt x="17029" y="5931"/>
                </a:cubicBezTo>
                <a:cubicBezTo>
                  <a:pt x="17036" y="5935"/>
                  <a:pt x="17045" y="5937"/>
                  <a:pt x="17052" y="5937"/>
                </a:cubicBezTo>
                <a:cubicBezTo>
                  <a:pt x="17073" y="5937"/>
                  <a:pt x="17093" y="5925"/>
                  <a:pt x="17102" y="5906"/>
                </a:cubicBezTo>
                <a:cubicBezTo>
                  <a:pt x="17163" y="5780"/>
                  <a:pt x="17220" y="5650"/>
                  <a:pt x="17269" y="5522"/>
                </a:cubicBezTo>
                <a:cubicBezTo>
                  <a:pt x="17313" y="5409"/>
                  <a:pt x="17352" y="5293"/>
                  <a:pt x="17388" y="5175"/>
                </a:cubicBezTo>
                <a:cubicBezTo>
                  <a:pt x="17396" y="5145"/>
                  <a:pt x="17380" y="5115"/>
                  <a:pt x="17350" y="5106"/>
                </a:cubicBezTo>
                <a:cubicBezTo>
                  <a:pt x="17345" y="5104"/>
                  <a:pt x="17340" y="5103"/>
                  <a:pt x="17335" y="5103"/>
                </a:cubicBezTo>
                <a:close/>
                <a:moveTo>
                  <a:pt x="16660" y="6494"/>
                </a:moveTo>
                <a:cubicBezTo>
                  <a:pt x="16643" y="6494"/>
                  <a:pt x="16626" y="6503"/>
                  <a:pt x="16614" y="6518"/>
                </a:cubicBezTo>
                <a:cubicBezTo>
                  <a:pt x="16470" y="6726"/>
                  <a:pt x="16307" y="6927"/>
                  <a:pt x="16130" y="7114"/>
                </a:cubicBezTo>
                <a:cubicBezTo>
                  <a:pt x="16110" y="7136"/>
                  <a:pt x="16111" y="7172"/>
                  <a:pt x="16134" y="7192"/>
                </a:cubicBezTo>
                <a:cubicBezTo>
                  <a:pt x="16144" y="7203"/>
                  <a:pt x="16157" y="7208"/>
                  <a:pt x="16171" y="7208"/>
                </a:cubicBezTo>
                <a:cubicBezTo>
                  <a:pt x="16186" y="7208"/>
                  <a:pt x="16201" y="7202"/>
                  <a:pt x="16212" y="7190"/>
                </a:cubicBezTo>
                <a:cubicBezTo>
                  <a:pt x="16391" y="6999"/>
                  <a:pt x="16558" y="6795"/>
                  <a:pt x="16705" y="6581"/>
                </a:cubicBezTo>
                <a:cubicBezTo>
                  <a:pt x="16723" y="6556"/>
                  <a:pt x="16717" y="6522"/>
                  <a:pt x="16691" y="6504"/>
                </a:cubicBezTo>
                <a:cubicBezTo>
                  <a:pt x="16682" y="6497"/>
                  <a:pt x="16671" y="6494"/>
                  <a:pt x="16660" y="6494"/>
                </a:cubicBezTo>
                <a:close/>
                <a:moveTo>
                  <a:pt x="15601" y="7622"/>
                </a:moveTo>
                <a:cubicBezTo>
                  <a:pt x="15588" y="7622"/>
                  <a:pt x="15576" y="7626"/>
                  <a:pt x="15566" y="7634"/>
                </a:cubicBezTo>
                <a:cubicBezTo>
                  <a:pt x="15367" y="7793"/>
                  <a:pt x="15154" y="7941"/>
                  <a:pt x="14934" y="8070"/>
                </a:cubicBezTo>
                <a:cubicBezTo>
                  <a:pt x="14907" y="8085"/>
                  <a:pt x="14899" y="8119"/>
                  <a:pt x="14915" y="8146"/>
                </a:cubicBezTo>
                <a:cubicBezTo>
                  <a:pt x="14924" y="8163"/>
                  <a:pt x="14943" y="8174"/>
                  <a:pt x="14962" y="8174"/>
                </a:cubicBezTo>
                <a:cubicBezTo>
                  <a:pt x="14971" y="8174"/>
                  <a:pt x="14981" y="8171"/>
                  <a:pt x="14990" y="8165"/>
                </a:cubicBezTo>
                <a:cubicBezTo>
                  <a:pt x="15215" y="8033"/>
                  <a:pt x="15432" y="7883"/>
                  <a:pt x="15636" y="7721"/>
                </a:cubicBezTo>
                <a:cubicBezTo>
                  <a:pt x="15659" y="7702"/>
                  <a:pt x="15664" y="7667"/>
                  <a:pt x="15644" y="7643"/>
                </a:cubicBezTo>
                <a:cubicBezTo>
                  <a:pt x="15633" y="7629"/>
                  <a:pt x="15617" y="7622"/>
                  <a:pt x="15601" y="7622"/>
                </a:cubicBezTo>
                <a:close/>
                <a:moveTo>
                  <a:pt x="14268" y="8408"/>
                </a:moveTo>
                <a:cubicBezTo>
                  <a:pt x="14261" y="8408"/>
                  <a:pt x="14254" y="8409"/>
                  <a:pt x="14247" y="8412"/>
                </a:cubicBezTo>
                <a:cubicBezTo>
                  <a:pt x="14009" y="8509"/>
                  <a:pt x="13763" y="8590"/>
                  <a:pt x="13517" y="8650"/>
                </a:cubicBezTo>
                <a:cubicBezTo>
                  <a:pt x="13487" y="8658"/>
                  <a:pt x="13469" y="8688"/>
                  <a:pt x="13477" y="8717"/>
                </a:cubicBezTo>
                <a:cubicBezTo>
                  <a:pt x="13483" y="8743"/>
                  <a:pt x="13506" y="8759"/>
                  <a:pt x="13530" y="8759"/>
                </a:cubicBezTo>
                <a:cubicBezTo>
                  <a:pt x="13534" y="8759"/>
                  <a:pt x="13540" y="8759"/>
                  <a:pt x="13544" y="8758"/>
                </a:cubicBezTo>
                <a:cubicBezTo>
                  <a:pt x="13795" y="8696"/>
                  <a:pt x="14046" y="8614"/>
                  <a:pt x="14289" y="8515"/>
                </a:cubicBezTo>
                <a:cubicBezTo>
                  <a:pt x="14317" y="8503"/>
                  <a:pt x="14330" y="8471"/>
                  <a:pt x="14319" y="8442"/>
                </a:cubicBezTo>
                <a:cubicBezTo>
                  <a:pt x="14310" y="8421"/>
                  <a:pt x="14289" y="8408"/>
                  <a:pt x="14268" y="8408"/>
                </a:cubicBezTo>
                <a:close/>
                <a:moveTo>
                  <a:pt x="12768" y="8775"/>
                </a:moveTo>
                <a:cubicBezTo>
                  <a:pt x="12765" y="8775"/>
                  <a:pt x="12763" y="8775"/>
                  <a:pt x="12761" y="8775"/>
                </a:cubicBezTo>
                <a:lnTo>
                  <a:pt x="12730" y="8777"/>
                </a:lnTo>
                <a:cubicBezTo>
                  <a:pt x="12495" y="8795"/>
                  <a:pt x="12256" y="8800"/>
                  <a:pt x="11989" y="8803"/>
                </a:cubicBezTo>
                <a:cubicBezTo>
                  <a:pt x="11959" y="8803"/>
                  <a:pt x="11934" y="8828"/>
                  <a:pt x="11934" y="8858"/>
                </a:cubicBezTo>
                <a:cubicBezTo>
                  <a:pt x="11934" y="8889"/>
                  <a:pt x="11960" y="8914"/>
                  <a:pt x="11990" y="8914"/>
                </a:cubicBezTo>
                <a:lnTo>
                  <a:pt x="11991" y="8913"/>
                </a:lnTo>
                <a:cubicBezTo>
                  <a:pt x="12259" y="8911"/>
                  <a:pt x="12500" y="8907"/>
                  <a:pt x="12739" y="8888"/>
                </a:cubicBezTo>
                <a:lnTo>
                  <a:pt x="12771" y="8885"/>
                </a:lnTo>
                <a:cubicBezTo>
                  <a:pt x="12801" y="8883"/>
                  <a:pt x="12823" y="8856"/>
                  <a:pt x="12821" y="8825"/>
                </a:cubicBezTo>
                <a:cubicBezTo>
                  <a:pt x="12818" y="8797"/>
                  <a:pt x="12793" y="8775"/>
                  <a:pt x="12768" y="8775"/>
                </a:cubicBezTo>
                <a:close/>
                <a:moveTo>
                  <a:pt x="11216" y="8825"/>
                </a:moveTo>
                <a:cubicBezTo>
                  <a:pt x="11214" y="8825"/>
                  <a:pt x="11212" y="8825"/>
                  <a:pt x="11210" y="8825"/>
                </a:cubicBezTo>
                <a:cubicBezTo>
                  <a:pt x="10905" y="8847"/>
                  <a:pt x="10659" y="8886"/>
                  <a:pt x="10434" y="8951"/>
                </a:cubicBezTo>
                <a:cubicBezTo>
                  <a:pt x="10404" y="8960"/>
                  <a:pt x="10387" y="8991"/>
                  <a:pt x="10396" y="9020"/>
                </a:cubicBezTo>
                <a:cubicBezTo>
                  <a:pt x="10403" y="9044"/>
                  <a:pt x="10426" y="9060"/>
                  <a:pt x="10449" y="9060"/>
                </a:cubicBezTo>
                <a:cubicBezTo>
                  <a:pt x="10455" y="9060"/>
                  <a:pt x="10460" y="9059"/>
                  <a:pt x="10464" y="9058"/>
                </a:cubicBezTo>
                <a:cubicBezTo>
                  <a:pt x="10682" y="8995"/>
                  <a:pt x="10921" y="8957"/>
                  <a:pt x="11217" y="8935"/>
                </a:cubicBezTo>
                <a:cubicBezTo>
                  <a:pt x="11248" y="8933"/>
                  <a:pt x="11271" y="8908"/>
                  <a:pt x="11269" y="8877"/>
                </a:cubicBezTo>
                <a:cubicBezTo>
                  <a:pt x="11267" y="8848"/>
                  <a:pt x="11246" y="8825"/>
                  <a:pt x="11216" y="8825"/>
                </a:cubicBezTo>
                <a:close/>
                <a:moveTo>
                  <a:pt x="9755" y="9286"/>
                </a:moveTo>
                <a:cubicBezTo>
                  <a:pt x="9743" y="9286"/>
                  <a:pt x="9732" y="9289"/>
                  <a:pt x="9722" y="9296"/>
                </a:cubicBezTo>
                <a:cubicBezTo>
                  <a:pt x="9512" y="9452"/>
                  <a:pt x="9336" y="9642"/>
                  <a:pt x="9184" y="9877"/>
                </a:cubicBezTo>
                <a:cubicBezTo>
                  <a:pt x="9167" y="9902"/>
                  <a:pt x="9175" y="9936"/>
                  <a:pt x="9200" y="9952"/>
                </a:cubicBezTo>
                <a:cubicBezTo>
                  <a:pt x="9210" y="9959"/>
                  <a:pt x="9221" y="9962"/>
                  <a:pt x="9230" y="9962"/>
                </a:cubicBezTo>
                <a:cubicBezTo>
                  <a:pt x="9248" y="9962"/>
                  <a:pt x="9267" y="9952"/>
                  <a:pt x="9277" y="9936"/>
                </a:cubicBezTo>
                <a:cubicBezTo>
                  <a:pt x="9423" y="9713"/>
                  <a:pt x="9589" y="9533"/>
                  <a:pt x="9788" y="9386"/>
                </a:cubicBezTo>
                <a:cubicBezTo>
                  <a:pt x="9813" y="9367"/>
                  <a:pt x="9818" y="9333"/>
                  <a:pt x="9800" y="9308"/>
                </a:cubicBezTo>
                <a:cubicBezTo>
                  <a:pt x="9789" y="9294"/>
                  <a:pt x="9772" y="9286"/>
                  <a:pt x="9755" y="9286"/>
                </a:cubicBezTo>
                <a:close/>
                <a:moveTo>
                  <a:pt x="8896" y="10549"/>
                </a:moveTo>
                <a:cubicBezTo>
                  <a:pt x="8873" y="10549"/>
                  <a:pt x="8851" y="10563"/>
                  <a:pt x="8844" y="10586"/>
                </a:cubicBezTo>
                <a:cubicBezTo>
                  <a:pt x="8769" y="10795"/>
                  <a:pt x="8699" y="11034"/>
                  <a:pt x="8626" y="11337"/>
                </a:cubicBezTo>
                <a:cubicBezTo>
                  <a:pt x="8619" y="11367"/>
                  <a:pt x="8637" y="11397"/>
                  <a:pt x="8667" y="11404"/>
                </a:cubicBezTo>
                <a:cubicBezTo>
                  <a:pt x="8672" y="11405"/>
                  <a:pt x="8676" y="11405"/>
                  <a:pt x="8680" y="11405"/>
                </a:cubicBezTo>
                <a:cubicBezTo>
                  <a:pt x="8705" y="11405"/>
                  <a:pt x="8728" y="11388"/>
                  <a:pt x="8734" y="11363"/>
                </a:cubicBezTo>
                <a:cubicBezTo>
                  <a:pt x="8806" y="11063"/>
                  <a:pt x="8875" y="10828"/>
                  <a:pt x="8948" y="10623"/>
                </a:cubicBezTo>
                <a:cubicBezTo>
                  <a:pt x="8958" y="10594"/>
                  <a:pt x="8943" y="10562"/>
                  <a:pt x="8914" y="10552"/>
                </a:cubicBezTo>
                <a:cubicBezTo>
                  <a:pt x="8908" y="10550"/>
                  <a:pt x="8902" y="10549"/>
                  <a:pt x="8896" y="10549"/>
                </a:cubicBezTo>
                <a:close/>
                <a:moveTo>
                  <a:pt x="8508" y="12051"/>
                </a:moveTo>
                <a:cubicBezTo>
                  <a:pt x="8483" y="12051"/>
                  <a:pt x="8459" y="12069"/>
                  <a:pt x="8454" y="12095"/>
                </a:cubicBezTo>
                <a:cubicBezTo>
                  <a:pt x="8402" y="12320"/>
                  <a:pt x="8339" y="12585"/>
                  <a:pt x="8260" y="12842"/>
                </a:cubicBezTo>
                <a:cubicBezTo>
                  <a:pt x="8252" y="12872"/>
                  <a:pt x="8268" y="12903"/>
                  <a:pt x="8298" y="12912"/>
                </a:cubicBezTo>
                <a:cubicBezTo>
                  <a:pt x="8303" y="12914"/>
                  <a:pt x="8308" y="12915"/>
                  <a:pt x="8314" y="12915"/>
                </a:cubicBezTo>
                <a:cubicBezTo>
                  <a:pt x="8337" y="12915"/>
                  <a:pt x="8360" y="12899"/>
                  <a:pt x="8367" y="12875"/>
                </a:cubicBezTo>
                <a:cubicBezTo>
                  <a:pt x="8446" y="12615"/>
                  <a:pt x="8510" y="12346"/>
                  <a:pt x="8562" y="12120"/>
                </a:cubicBezTo>
                <a:cubicBezTo>
                  <a:pt x="8569" y="12090"/>
                  <a:pt x="8550" y="12060"/>
                  <a:pt x="8520" y="12053"/>
                </a:cubicBezTo>
                <a:cubicBezTo>
                  <a:pt x="8516" y="12052"/>
                  <a:pt x="8512" y="12051"/>
                  <a:pt x="8508" y="12051"/>
                </a:cubicBezTo>
                <a:close/>
                <a:moveTo>
                  <a:pt x="62" y="13056"/>
                </a:moveTo>
                <a:cubicBezTo>
                  <a:pt x="56" y="13056"/>
                  <a:pt x="50" y="13057"/>
                  <a:pt x="44" y="13059"/>
                </a:cubicBezTo>
                <a:cubicBezTo>
                  <a:pt x="16" y="13070"/>
                  <a:pt x="0" y="13102"/>
                  <a:pt x="11" y="13131"/>
                </a:cubicBezTo>
                <a:cubicBezTo>
                  <a:pt x="98" y="13374"/>
                  <a:pt x="211" y="13613"/>
                  <a:pt x="346" y="13841"/>
                </a:cubicBezTo>
                <a:cubicBezTo>
                  <a:pt x="356" y="13858"/>
                  <a:pt x="375" y="13868"/>
                  <a:pt x="393" y="13868"/>
                </a:cubicBezTo>
                <a:cubicBezTo>
                  <a:pt x="403" y="13868"/>
                  <a:pt x="414" y="13866"/>
                  <a:pt x="422" y="13860"/>
                </a:cubicBezTo>
                <a:cubicBezTo>
                  <a:pt x="448" y="13844"/>
                  <a:pt x="458" y="13810"/>
                  <a:pt x="442" y="13784"/>
                </a:cubicBezTo>
                <a:cubicBezTo>
                  <a:pt x="310" y="13562"/>
                  <a:pt x="200" y="13330"/>
                  <a:pt x="116" y="13093"/>
                </a:cubicBezTo>
                <a:cubicBezTo>
                  <a:pt x="107" y="13070"/>
                  <a:pt x="86" y="13056"/>
                  <a:pt x="62" y="13056"/>
                </a:cubicBezTo>
                <a:close/>
                <a:moveTo>
                  <a:pt x="8029" y="13524"/>
                </a:moveTo>
                <a:cubicBezTo>
                  <a:pt x="8008" y="13524"/>
                  <a:pt x="7989" y="13535"/>
                  <a:pt x="7979" y="13555"/>
                </a:cubicBezTo>
                <a:cubicBezTo>
                  <a:pt x="7865" y="13779"/>
                  <a:pt x="7727" y="13996"/>
                  <a:pt x="7570" y="14201"/>
                </a:cubicBezTo>
                <a:cubicBezTo>
                  <a:pt x="7551" y="14225"/>
                  <a:pt x="7556" y="14260"/>
                  <a:pt x="7580" y="14278"/>
                </a:cubicBezTo>
                <a:cubicBezTo>
                  <a:pt x="7590" y="14286"/>
                  <a:pt x="7602" y="14290"/>
                  <a:pt x="7614" y="14290"/>
                </a:cubicBezTo>
                <a:cubicBezTo>
                  <a:pt x="7631" y="14290"/>
                  <a:pt x="7647" y="14282"/>
                  <a:pt x="7658" y="14268"/>
                </a:cubicBezTo>
                <a:cubicBezTo>
                  <a:pt x="7819" y="14058"/>
                  <a:pt x="7961" y="13836"/>
                  <a:pt x="8079" y="13605"/>
                </a:cubicBezTo>
                <a:cubicBezTo>
                  <a:pt x="8093" y="13577"/>
                  <a:pt x="8081" y="13544"/>
                  <a:pt x="8054" y="13530"/>
                </a:cubicBezTo>
                <a:cubicBezTo>
                  <a:pt x="8046" y="13526"/>
                  <a:pt x="8037" y="13524"/>
                  <a:pt x="8029" y="13524"/>
                </a:cubicBezTo>
                <a:close/>
                <a:moveTo>
                  <a:pt x="849" y="14384"/>
                </a:moveTo>
                <a:cubicBezTo>
                  <a:pt x="836" y="14384"/>
                  <a:pt x="823" y="14388"/>
                  <a:pt x="812" y="14398"/>
                </a:cubicBezTo>
                <a:cubicBezTo>
                  <a:pt x="790" y="14418"/>
                  <a:pt x="788" y="14453"/>
                  <a:pt x="807" y="14477"/>
                </a:cubicBezTo>
                <a:cubicBezTo>
                  <a:pt x="978" y="14672"/>
                  <a:pt x="1169" y="14855"/>
                  <a:pt x="1373" y="15020"/>
                </a:cubicBezTo>
                <a:cubicBezTo>
                  <a:pt x="1383" y="15029"/>
                  <a:pt x="1396" y="15033"/>
                  <a:pt x="1407" y="15033"/>
                </a:cubicBezTo>
                <a:cubicBezTo>
                  <a:pt x="1423" y="15033"/>
                  <a:pt x="1439" y="15026"/>
                  <a:pt x="1451" y="15012"/>
                </a:cubicBezTo>
                <a:cubicBezTo>
                  <a:pt x="1470" y="14988"/>
                  <a:pt x="1466" y="14953"/>
                  <a:pt x="1443" y="14934"/>
                </a:cubicBezTo>
                <a:cubicBezTo>
                  <a:pt x="1244" y="14773"/>
                  <a:pt x="1058" y="14594"/>
                  <a:pt x="891" y="14403"/>
                </a:cubicBezTo>
                <a:cubicBezTo>
                  <a:pt x="880" y="14391"/>
                  <a:pt x="864" y="14384"/>
                  <a:pt x="849" y="14384"/>
                </a:cubicBezTo>
                <a:close/>
                <a:moveTo>
                  <a:pt x="7088" y="14749"/>
                </a:moveTo>
                <a:cubicBezTo>
                  <a:pt x="7075" y="14749"/>
                  <a:pt x="7062" y="14753"/>
                  <a:pt x="7051" y="14763"/>
                </a:cubicBezTo>
                <a:cubicBezTo>
                  <a:pt x="6863" y="14934"/>
                  <a:pt x="6659" y="15091"/>
                  <a:pt x="6443" y="15229"/>
                </a:cubicBezTo>
                <a:cubicBezTo>
                  <a:pt x="6416" y="15245"/>
                  <a:pt x="6409" y="15280"/>
                  <a:pt x="6426" y="15306"/>
                </a:cubicBezTo>
                <a:cubicBezTo>
                  <a:pt x="6437" y="15322"/>
                  <a:pt x="6454" y="15331"/>
                  <a:pt x="6472" y="15331"/>
                </a:cubicBezTo>
                <a:cubicBezTo>
                  <a:pt x="6483" y="15331"/>
                  <a:pt x="6493" y="15328"/>
                  <a:pt x="6502" y="15323"/>
                </a:cubicBezTo>
                <a:cubicBezTo>
                  <a:pt x="6723" y="15181"/>
                  <a:pt x="6933" y="15020"/>
                  <a:pt x="7126" y="14845"/>
                </a:cubicBezTo>
                <a:cubicBezTo>
                  <a:pt x="7148" y="14825"/>
                  <a:pt x="7150" y="14790"/>
                  <a:pt x="7129" y="14767"/>
                </a:cubicBezTo>
                <a:cubicBezTo>
                  <a:pt x="7118" y="14755"/>
                  <a:pt x="7103" y="14749"/>
                  <a:pt x="7088" y="14749"/>
                </a:cubicBezTo>
                <a:close/>
                <a:moveTo>
                  <a:pt x="2049" y="15357"/>
                </a:moveTo>
                <a:cubicBezTo>
                  <a:pt x="2030" y="15357"/>
                  <a:pt x="2011" y="15368"/>
                  <a:pt x="2001" y="15386"/>
                </a:cubicBezTo>
                <a:cubicBezTo>
                  <a:pt x="1986" y="15412"/>
                  <a:pt x="1996" y="15447"/>
                  <a:pt x="2023" y="15462"/>
                </a:cubicBezTo>
                <a:cubicBezTo>
                  <a:pt x="2251" y="15590"/>
                  <a:pt x="2492" y="15699"/>
                  <a:pt x="2737" y="15785"/>
                </a:cubicBezTo>
                <a:cubicBezTo>
                  <a:pt x="2743" y="15787"/>
                  <a:pt x="2749" y="15788"/>
                  <a:pt x="2755" y="15788"/>
                </a:cubicBezTo>
                <a:cubicBezTo>
                  <a:pt x="2778" y="15788"/>
                  <a:pt x="2799" y="15775"/>
                  <a:pt x="2808" y="15752"/>
                </a:cubicBezTo>
                <a:cubicBezTo>
                  <a:pt x="2817" y="15723"/>
                  <a:pt x="2802" y="15691"/>
                  <a:pt x="2774" y="15682"/>
                </a:cubicBezTo>
                <a:cubicBezTo>
                  <a:pt x="2535" y="15597"/>
                  <a:pt x="2300" y="15490"/>
                  <a:pt x="2076" y="15364"/>
                </a:cubicBezTo>
                <a:cubicBezTo>
                  <a:pt x="2067" y="15360"/>
                  <a:pt x="2058" y="15357"/>
                  <a:pt x="2049" y="15357"/>
                </a:cubicBezTo>
                <a:close/>
                <a:moveTo>
                  <a:pt x="5786" y="15581"/>
                </a:moveTo>
                <a:cubicBezTo>
                  <a:pt x="5779" y="15581"/>
                  <a:pt x="5772" y="15583"/>
                  <a:pt x="5765" y="15586"/>
                </a:cubicBezTo>
                <a:cubicBezTo>
                  <a:pt x="5528" y="15685"/>
                  <a:pt x="5283" y="15764"/>
                  <a:pt x="5036" y="15819"/>
                </a:cubicBezTo>
                <a:cubicBezTo>
                  <a:pt x="5006" y="15827"/>
                  <a:pt x="4987" y="15857"/>
                  <a:pt x="4995" y="15886"/>
                </a:cubicBezTo>
                <a:cubicBezTo>
                  <a:pt x="5000" y="15912"/>
                  <a:pt x="5023" y="15929"/>
                  <a:pt x="5048" y="15929"/>
                </a:cubicBezTo>
                <a:cubicBezTo>
                  <a:pt x="5052" y="15929"/>
                  <a:pt x="5057" y="15929"/>
                  <a:pt x="5061" y="15928"/>
                </a:cubicBezTo>
                <a:cubicBezTo>
                  <a:pt x="5314" y="15871"/>
                  <a:pt x="5565" y="15790"/>
                  <a:pt x="5808" y="15688"/>
                </a:cubicBezTo>
                <a:cubicBezTo>
                  <a:pt x="5836" y="15675"/>
                  <a:pt x="5849" y="15643"/>
                  <a:pt x="5837" y="15615"/>
                </a:cubicBezTo>
                <a:cubicBezTo>
                  <a:pt x="5829" y="15594"/>
                  <a:pt x="5808" y="15581"/>
                  <a:pt x="5786" y="15581"/>
                </a:cubicBezTo>
                <a:close/>
                <a:moveTo>
                  <a:pt x="3506" y="15870"/>
                </a:moveTo>
                <a:cubicBezTo>
                  <a:pt x="3479" y="15870"/>
                  <a:pt x="3456" y="15890"/>
                  <a:pt x="3451" y="15917"/>
                </a:cubicBezTo>
                <a:cubicBezTo>
                  <a:pt x="3447" y="15947"/>
                  <a:pt x="3467" y="15975"/>
                  <a:pt x="3498" y="15980"/>
                </a:cubicBezTo>
                <a:cubicBezTo>
                  <a:pt x="3701" y="16013"/>
                  <a:pt x="3907" y="16030"/>
                  <a:pt x="4110" y="16032"/>
                </a:cubicBezTo>
                <a:lnTo>
                  <a:pt x="4143" y="16032"/>
                </a:lnTo>
                <a:cubicBezTo>
                  <a:pt x="4189" y="16032"/>
                  <a:pt x="4236" y="16031"/>
                  <a:pt x="4281" y="16030"/>
                </a:cubicBezTo>
                <a:cubicBezTo>
                  <a:pt x="4312" y="16029"/>
                  <a:pt x="4337" y="16003"/>
                  <a:pt x="4335" y="15972"/>
                </a:cubicBezTo>
                <a:cubicBezTo>
                  <a:pt x="4334" y="15943"/>
                  <a:pt x="4314" y="15919"/>
                  <a:pt x="4282" y="15919"/>
                </a:cubicBezTo>
                <a:cubicBezTo>
                  <a:pt x="4281" y="15919"/>
                  <a:pt x="4279" y="15919"/>
                  <a:pt x="4278" y="15919"/>
                </a:cubicBezTo>
                <a:cubicBezTo>
                  <a:pt x="4233" y="15920"/>
                  <a:pt x="4188" y="15921"/>
                  <a:pt x="4143" y="15921"/>
                </a:cubicBezTo>
                <a:lnTo>
                  <a:pt x="4110" y="15921"/>
                </a:lnTo>
                <a:cubicBezTo>
                  <a:pt x="3913" y="15919"/>
                  <a:pt x="3713" y="15903"/>
                  <a:pt x="3515" y="15871"/>
                </a:cubicBezTo>
                <a:cubicBezTo>
                  <a:pt x="3512" y="15870"/>
                  <a:pt x="3509" y="15870"/>
                  <a:pt x="3506" y="1587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3" name="Google Shape;2603;p51"/>
          <p:cNvGrpSpPr/>
          <p:nvPr/>
        </p:nvGrpSpPr>
        <p:grpSpPr>
          <a:xfrm rot="-9900030">
            <a:off x="1630759" y="4533277"/>
            <a:ext cx="215932" cy="195605"/>
            <a:chOff x="1640475" y="1197075"/>
            <a:chExt cx="55475" cy="50250"/>
          </a:xfrm>
        </p:grpSpPr>
        <p:sp>
          <p:nvSpPr>
            <p:cNvPr id="2604" name="Google Shape;2604;p51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1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1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7" name="Google Shape;2607;p51"/>
          <p:cNvSpPr/>
          <p:nvPr/>
        </p:nvSpPr>
        <p:spPr>
          <a:xfrm rot="-650935">
            <a:off x="207474" y="4629032"/>
            <a:ext cx="827555" cy="193869"/>
          </a:xfrm>
          <a:custGeom>
            <a:rect b="b" l="l" r="r" t="t"/>
            <a:pathLst>
              <a:path extrusionOk="0" h="1733" w="7397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8" name="Google Shape;2608;p51"/>
          <p:cNvGrpSpPr/>
          <p:nvPr/>
        </p:nvGrpSpPr>
        <p:grpSpPr>
          <a:xfrm rot="10799956">
            <a:off x="274842" y="539507"/>
            <a:ext cx="438380" cy="397116"/>
            <a:chOff x="1640475" y="1197075"/>
            <a:chExt cx="55475" cy="50250"/>
          </a:xfrm>
        </p:grpSpPr>
        <p:sp>
          <p:nvSpPr>
            <p:cNvPr id="2609" name="Google Shape;2609;p51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1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1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2" name="Google Shape;2612;p51"/>
          <p:cNvGrpSpPr/>
          <p:nvPr/>
        </p:nvGrpSpPr>
        <p:grpSpPr>
          <a:xfrm rot="-3600112">
            <a:off x="8113026" y="595917"/>
            <a:ext cx="262456" cy="237752"/>
            <a:chOff x="1640475" y="1197075"/>
            <a:chExt cx="55475" cy="50250"/>
          </a:xfrm>
        </p:grpSpPr>
        <p:sp>
          <p:nvSpPr>
            <p:cNvPr id="2613" name="Google Shape;2613;p51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1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1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6" name="Google Shape;2616;p51"/>
          <p:cNvSpPr/>
          <p:nvPr/>
        </p:nvSpPr>
        <p:spPr>
          <a:xfrm rot="-9900028">
            <a:off x="6801862" y="268233"/>
            <a:ext cx="1038050" cy="243182"/>
          </a:xfrm>
          <a:custGeom>
            <a:rect b="b" l="l" r="r" t="t"/>
            <a:pathLst>
              <a:path extrusionOk="0" h="1733" w="7397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51"/>
          <p:cNvSpPr/>
          <p:nvPr/>
        </p:nvSpPr>
        <p:spPr>
          <a:xfrm rot="-9900036">
            <a:off x="8356794" y="3991332"/>
            <a:ext cx="450073" cy="665412"/>
          </a:xfrm>
          <a:custGeom>
            <a:rect b="b" l="l" r="r" t="t"/>
            <a:pathLst>
              <a:path extrusionOk="0" h="15713" w="10628">
                <a:moveTo>
                  <a:pt x="9154" y="0"/>
                </a:moveTo>
                <a:cubicBezTo>
                  <a:pt x="9141" y="0"/>
                  <a:pt x="9128" y="5"/>
                  <a:pt x="9118" y="14"/>
                </a:cubicBezTo>
                <a:cubicBezTo>
                  <a:pt x="9094" y="34"/>
                  <a:pt x="9092" y="69"/>
                  <a:pt x="9112" y="93"/>
                </a:cubicBezTo>
                <a:cubicBezTo>
                  <a:pt x="9278" y="281"/>
                  <a:pt x="9433" y="486"/>
                  <a:pt x="9574" y="703"/>
                </a:cubicBezTo>
                <a:cubicBezTo>
                  <a:pt x="9585" y="719"/>
                  <a:pt x="9602" y="727"/>
                  <a:pt x="9620" y="727"/>
                </a:cubicBezTo>
                <a:cubicBezTo>
                  <a:pt x="9631" y="727"/>
                  <a:pt x="9641" y="725"/>
                  <a:pt x="9651" y="719"/>
                </a:cubicBezTo>
                <a:cubicBezTo>
                  <a:pt x="9677" y="703"/>
                  <a:pt x="9684" y="668"/>
                  <a:pt x="9667" y="642"/>
                </a:cubicBezTo>
                <a:cubicBezTo>
                  <a:pt x="9524" y="421"/>
                  <a:pt x="9366" y="212"/>
                  <a:pt x="9196" y="19"/>
                </a:cubicBezTo>
                <a:cubicBezTo>
                  <a:pt x="9185" y="6"/>
                  <a:pt x="9169" y="0"/>
                  <a:pt x="9154" y="0"/>
                </a:cubicBezTo>
                <a:close/>
                <a:moveTo>
                  <a:pt x="9994" y="1294"/>
                </a:moveTo>
                <a:cubicBezTo>
                  <a:pt x="9986" y="1294"/>
                  <a:pt x="9978" y="1296"/>
                  <a:pt x="9970" y="1299"/>
                </a:cubicBezTo>
                <a:cubicBezTo>
                  <a:pt x="9943" y="1312"/>
                  <a:pt x="9931" y="1345"/>
                  <a:pt x="9944" y="1373"/>
                </a:cubicBezTo>
                <a:cubicBezTo>
                  <a:pt x="10050" y="1602"/>
                  <a:pt x="10143" y="1843"/>
                  <a:pt x="10220" y="2087"/>
                </a:cubicBezTo>
                <a:cubicBezTo>
                  <a:pt x="10228" y="2111"/>
                  <a:pt x="10250" y="2126"/>
                  <a:pt x="10274" y="2126"/>
                </a:cubicBezTo>
                <a:cubicBezTo>
                  <a:pt x="10279" y="2126"/>
                  <a:pt x="10284" y="2125"/>
                  <a:pt x="10291" y="2124"/>
                </a:cubicBezTo>
                <a:cubicBezTo>
                  <a:pt x="10320" y="2114"/>
                  <a:pt x="10336" y="2083"/>
                  <a:pt x="10327" y="2054"/>
                </a:cubicBezTo>
                <a:cubicBezTo>
                  <a:pt x="10248" y="1805"/>
                  <a:pt x="10154" y="1561"/>
                  <a:pt x="10044" y="1326"/>
                </a:cubicBezTo>
                <a:cubicBezTo>
                  <a:pt x="10035" y="1306"/>
                  <a:pt x="10015" y="1294"/>
                  <a:pt x="9994" y="1294"/>
                </a:cubicBezTo>
                <a:close/>
                <a:moveTo>
                  <a:pt x="10459" y="2766"/>
                </a:moveTo>
                <a:cubicBezTo>
                  <a:pt x="10456" y="2766"/>
                  <a:pt x="10452" y="2766"/>
                  <a:pt x="10449" y="2767"/>
                </a:cubicBezTo>
                <a:cubicBezTo>
                  <a:pt x="10418" y="2772"/>
                  <a:pt x="10399" y="2801"/>
                  <a:pt x="10404" y="2831"/>
                </a:cubicBezTo>
                <a:cubicBezTo>
                  <a:pt x="10449" y="3078"/>
                  <a:pt x="10482" y="3334"/>
                  <a:pt x="10500" y="3593"/>
                </a:cubicBezTo>
                <a:cubicBezTo>
                  <a:pt x="10502" y="3621"/>
                  <a:pt x="10526" y="3644"/>
                  <a:pt x="10556" y="3644"/>
                </a:cubicBezTo>
                <a:lnTo>
                  <a:pt x="10559" y="3644"/>
                </a:lnTo>
                <a:cubicBezTo>
                  <a:pt x="10590" y="3642"/>
                  <a:pt x="10612" y="3615"/>
                  <a:pt x="10610" y="3585"/>
                </a:cubicBezTo>
                <a:cubicBezTo>
                  <a:pt x="10592" y="3322"/>
                  <a:pt x="10559" y="3062"/>
                  <a:pt x="10513" y="2811"/>
                </a:cubicBezTo>
                <a:cubicBezTo>
                  <a:pt x="10508" y="2784"/>
                  <a:pt x="10485" y="2766"/>
                  <a:pt x="10459" y="2766"/>
                </a:cubicBezTo>
                <a:close/>
                <a:moveTo>
                  <a:pt x="10573" y="4306"/>
                </a:moveTo>
                <a:cubicBezTo>
                  <a:pt x="10546" y="4306"/>
                  <a:pt x="10516" y="4330"/>
                  <a:pt x="10515" y="4361"/>
                </a:cubicBezTo>
                <a:cubicBezTo>
                  <a:pt x="10509" y="4612"/>
                  <a:pt x="10490" y="4869"/>
                  <a:pt x="10459" y="5127"/>
                </a:cubicBezTo>
                <a:cubicBezTo>
                  <a:pt x="10455" y="5158"/>
                  <a:pt x="10477" y="5185"/>
                  <a:pt x="10508" y="5189"/>
                </a:cubicBezTo>
                <a:lnTo>
                  <a:pt x="10514" y="5189"/>
                </a:lnTo>
                <a:cubicBezTo>
                  <a:pt x="10542" y="5189"/>
                  <a:pt x="10565" y="5168"/>
                  <a:pt x="10569" y="5141"/>
                </a:cubicBezTo>
                <a:cubicBezTo>
                  <a:pt x="10600" y="4879"/>
                  <a:pt x="10620" y="4618"/>
                  <a:pt x="10626" y="4364"/>
                </a:cubicBezTo>
                <a:cubicBezTo>
                  <a:pt x="10627" y="4333"/>
                  <a:pt x="10604" y="4307"/>
                  <a:pt x="10573" y="4306"/>
                </a:cubicBezTo>
                <a:close/>
                <a:moveTo>
                  <a:pt x="10392" y="5842"/>
                </a:moveTo>
                <a:cubicBezTo>
                  <a:pt x="10366" y="5842"/>
                  <a:pt x="10342" y="5860"/>
                  <a:pt x="10337" y="5886"/>
                </a:cubicBezTo>
                <a:cubicBezTo>
                  <a:pt x="10329" y="5923"/>
                  <a:pt x="10322" y="5959"/>
                  <a:pt x="10314" y="5994"/>
                </a:cubicBezTo>
                <a:cubicBezTo>
                  <a:pt x="10268" y="6208"/>
                  <a:pt x="10215" y="6424"/>
                  <a:pt x="10156" y="6634"/>
                </a:cubicBezTo>
                <a:cubicBezTo>
                  <a:pt x="10148" y="6664"/>
                  <a:pt x="10165" y="6695"/>
                  <a:pt x="10195" y="6702"/>
                </a:cubicBezTo>
                <a:cubicBezTo>
                  <a:pt x="10200" y="6705"/>
                  <a:pt x="10204" y="6705"/>
                  <a:pt x="10210" y="6705"/>
                </a:cubicBezTo>
                <a:cubicBezTo>
                  <a:pt x="10234" y="6705"/>
                  <a:pt x="10257" y="6689"/>
                  <a:pt x="10263" y="6664"/>
                </a:cubicBezTo>
                <a:cubicBezTo>
                  <a:pt x="10323" y="6451"/>
                  <a:pt x="10377" y="6233"/>
                  <a:pt x="10423" y="6018"/>
                </a:cubicBezTo>
                <a:cubicBezTo>
                  <a:pt x="10431" y="5981"/>
                  <a:pt x="10438" y="5945"/>
                  <a:pt x="10446" y="5909"/>
                </a:cubicBezTo>
                <a:cubicBezTo>
                  <a:pt x="10452" y="5878"/>
                  <a:pt x="10432" y="5849"/>
                  <a:pt x="10402" y="5842"/>
                </a:cubicBezTo>
                <a:cubicBezTo>
                  <a:pt x="10399" y="5842"/>
                  <a:pt x="10395" y="5842"/>
                  <a:pt x="10392" y="5842"/>
                </a:cubicBezTo>
                <a:close/>
                <a:moveTo>
                  <a:pt x="2671" y="7727"/>
                </a:moveTo>
                <a:cubicBezTo>
                  <a:pt x="2645" y="7727"/>
                  <a:pt x="2616" y="7750"/>
                  <a:pt x="2615" y="7780"/>
                </a:cubicBezTo>
                <a:cubicBezTo>
                  <a:pt x="2615" y="7811"/>
                  <a:pt x="2639" y="7837"/>
                  <a:pt x="2670" y="7838"/>
                </a:cubicBezTo>
                <a:cubicBezTo>
                  <a:pt x="2904" y="7844"/>
                  <a:pt x="3138" y="7936"/>
                  <a:pt x="3346" y="8101"/>
                </a:cubicBezTo>
                <a:cubicBezTo>
                  <a:pt x="3356" y="8109"/>
                  <a:pt x="3368" y="8113"/>
                  <a:pt x="3380" y="8113"/>
                </a:cubicBezTo>
                <a:cubicBezTo>
                  <a:pt x="3396" y="8113"/>
                  <a:pt x="3413" y="8106"/>
                  <a:pt x="3424" y="8092"/>
                </a:cubicBezTo>
                <a:cubicBezTo>
                  <a:pt x="3442" y="8068"/>
                  <a:pt x="3439" y="8032"/>
                  <a:pt x="3414" y="8014"/>
                </a:cubicBezTo>
                <a:cubicBezTo>
                  <a:pt x="3188" y="7834"/>
                  <a:pt x="2931" y="7734"/>
                  <a:pt x="2673" y="7727"/>
                </a:cubicBezTo>
                <a:cubicBezTo>
                  <a:pt x="2672" y="7727"/>
                  <a:pt x="2672" y="7727"/>
                  <a:pt x="2671" y="7727"/>
                </a:cubicBezTo>
                <a:close/>
                <a:moveTo>
                  <a:pt x="9973" y="7330"/>
                </a:moveTo>
                <a:cubicBezTo>
                  <a:pt x="9950" y="7330"/>
                  <a:pt x="9929" y="7344"/>
                  <a:pt x="9921" y="7367"/>
                </a:cubicBezTo>
                <a:cubicBezTo>
                  <a:pt x="9834" y="7607"/>
                  <a:pt x="9736" y="7848"/>
                  <a:pt x="9632" y="8081"/>
                </a:cubicBezTo>
                <a:cubicBezTo>
                  <a:pt x="9619" y="8108"/>
                  <a:pt x="9632" y="8141"/>
                  <a:pt x="9659" y="8153"/>
                </a:cubicBezTo>
                <a:cubicBezTo>
                  <a:pt x="9667" y="8157"/>
                  <a:pt x="9674" y="8159"/>
                  <a:pt x="9682" y="8159"/>
                </a:cubicBezTo>
                <a:cubicBezTo>
                  <a:pt x="9703" y="8159"/>
                  <a:pt x="9724" y="8147"/>
                  <a:pt x="9733" y="8125"/>
                </a:cubicBezTo>
                <a:cubicBezTo>
                  <a:pt x="9839" y="7890"/>
                  <a:pt x="9937" y="7648"/>
                  <a:pt x="10025" y="7405"/>
                </a:cubicBezTo>
                <a:cubicBezTo>
                  <a:pt x="10035" y="7377"/>
                  <a:pt x="10021" y="7344"/>
                  <a:pt x="9992" y="7334"/>
                </a:cubicBezTo>
                <a:cubicBezTo>
                  <a:pt x="9985" y="7331"/>
                  <a:pt x="9979" y="7330"/>
                  <a:pt x="9973" y="7330"/>
                </a:cubicBezTo>
                <a:close/>
                <a:moveTo>
                  <a:pt x="1957" y="7977"/>
                </a:moveTo>
                <a:cubicBezTo>
                  <a:pt x="1944" y="7977"/>
                  <a:pt x="1932" y="7981"/>
                  <a:pt x="1922" y="7990"/>
                </a:cubicBezTo>
                <a:cubicBezTo>
                  <a:pt x="1716" y="8153"/>
                  <a:pt x="1552" y="8384"/>
                  <a:pt x="1461" y="8637"/>
                </a:cubicBezTo>
                <a:cubicBezTo>
                  <a:pt x="1452" y="8666"/>
                  <a:pt x="1467" y="8698"/>
                  <a:pt x="1496" y="8709"/>
                </a:cubicBezTo>
                <a:cubicBezTo>
                  <a:pt x="1502" y="8711"/>
                  <a:pt x="1507" y="8712"/>
                  <a:pt x="1514" y="8712"/>
                </a:cubicBezTo>
                <a:cubicBezTo>
                  <a:pt x="1537" y="8712"/>
                  <a:pt x="1559" y="8697"/>
                  <a:pt x="1566" y="8674"/>
                </a:cubicBezTo>
                <a:cubicBezTo>
                  <a:pt x="1649" y="8441"/>
                  <a:pt x="1800" y="8228"/>
                  <a:pt x="1991" y="8076"/>
                </a:cubicBezTo>
                <a:cubicBezTo>
                  <a:pt x="2015" y="8057"/>
                  <a:pt x="2019" y="8022"/>
                  <a:pt x="2000" y="7998"/>
                </a:cubicBezTo>
                <a:cubicBezTo>
                  <a:pt x="1989" y="7984"/>
                  <a:pt x="1973" y="7977"/>
                  <a:pt x="1957" y="7977"/>
                </a:cubicBezTo>
                <a:close/>
                <a:moveTo>
                  <a:pt x="3845" y="8611"/>
                </a:moveTo>
                <a:cubicBezTo>
                  <a:pt x="3837" y="8611"/>
                  <a:pt x="3830" y="8612"/>
                  <a:pt x="3822" y="8616"/>
                </a:cubicBezTo>
                <a:cubicBezTo>
                  <a:pt x="3795" y="8627"/>
                  <a:pt x="3782" y="8661"/>
                  <a:pt x="3794" y="8688"/>
                </a:cubicBezTo>
                <a:cubicBezTo>
                  <a:pt x="3888" y="8903"/>
                  <a:pt x="3943" y="9150"/>
                  <a:pt x="3960" y="9421"/>
                </a:cubicBezTo>
                <a:cubicBezTo>
                  <a:pt x="3962" y="9450"/>
                  <a:pt x="3987" y="9472"/>
                  <a:pt x="4016" y="9472"/>
                </a:cubicBezTo>
                <a:lnTo>
                  <a:pt x="4019" y="9472"/>
                </a:lnTo>
                <a:cubicBezTo>
                  <a:pt x="4050" y="9470"/>
                  <a:pt x="4073" y="9445"/>
                  <a:pt x="4071" y="9414"/>
                </a:cubicBezTo>
                <a:cubicBezTo>
                  <a:pt x="4053" y="9130"/>
                  <a:pt x="3994" y="8871"/>
                  <a:pt x="3896" y="8645"/>
                </a:cubicBezTo>
                <a:cubicBezTo>
                  <a:pt x="3887" y="8624"/>
                  <a:pt x="3866" y="8611"/>
                  <a:pt x="3845" y="8611"/>
                </a:cubicBezTo>
                <a:close/>
                <a:moveTo>
                  <a:pt x="9339" y="8741"/>
                </a:moveTo>
                <a:cubicBezTo>
                  <a:pt x="9320" y="8741"/>
                  <a:pt x="9301" y="8752"/>
                  <a:pt x="9291" y="8771"/>
                </a:cubicBezTo>
                <a:cubicBezTo>
                  <a:pt x="9196" y="8946"/>
                  <a:pt x="9094" y="9121"/>
                  <a:pt x="8990" y="9290"/>
                </a:cubicBezTo>
                <a:cubicBezTo>
                  <a:pt x="8960" y="9338"/>
                  <a:pt x="8930" y="9385"/>
                  <a:pt x="8900" y="9433"/>
                </a:cubicBezTo>
                <a:cubicBezTo>
                  <a:pt x="8883" y="9459"/>
                  <a:pt x="8890" y="9493"/>
                  <a:pt x="8916" y="9510"/>
                </a:cubicBezTo>
                <a:cubicBezTo>
                  <a:pt x="8926" y="9515"/>
                  <a:pt x="8936" y="9518"/>
                  <a:pt x="8946" y="9518"/>
                </a:cubicBezTo>
                <a:cubicBezTo>
                  <a:pt x="8964" y="9518"/>
                  <a:pt x="8982" y="9509"/>
                  <a:pt x="8993" y="9493"/>
                </a:cubicBezTo>
                <a:cubicBezTo>
                  <a:pt x="9024" y="9445"/>
                  <a:pt x="9055" y="9397"/>
                  <a:pt x="9085" y="9349"/>
                </a:cubicBezTo>
                <a:cubicBezTo>
                  <a:pt x="9190" y="9178"/>
                  <a:pt x="9293" y="9000"/>
                  <a:pt x="9389" y="8823"/>
                </a:cubicBezTo>
                <a:cubicBezTo>
                  <a:pt x="9403" y="8796"/>
                  <a:pt x="9393" y="8762"/>
                  <a:pt x="9367" y="8748"/>
                </a:cubicBezTo>
                <a:cubicBezTo>
                  <a:pt x="9358" y="8743"/>
                  <a:pt x="9349" y="8741"/>
                  <a:pt x="9339" y="8741"/>
                </a:cubicBezTo>
                <a:close/>
                <a:moveTo>
                  <a:pt x="1463" y="9364"/>
                </a:moveTo>
                <a:cubicBezTo>
                  <a:pt x="1460" y="9364"/>
                  <a:pt x="1456" y="9364"/>
                  <a:pt x="1453" y="9365"/>
                </a:cubicBezTo>
                <a:cubicBezTo>
                  <a:pt x="1422" y="9370"/>
                  <a:pt x="1403" y="9399"/>
                  <a:pt x="1408" y="9429"/>
                </a:cubicBezTo>
                <a:cubicBezTo>
                  <a:pt x="1454" y="9678"/>
                  <a:pt x="1557" y="9931"/>
                  <a:pt x="1705" y="10162"/>
                </a:cubicBezTo>
                <a:cubicBezTo>
                  <a:pt x="1716" y="10179"/>
                  <a:pt x="1734" y="10187"/>
                  <a:pt x="1752" y="10187"/>
                </a:cubicBezTo>
                <a:cubicBezTo>
                  <a:pt x="1763" y="10187"/>
                  <a:pt x="1773" y="10184"/>
                  <a:pt x="1782" y="10179"/>
                </a:cubicBezTo>
                <a:cubicBezTo>
                  <a:pt x="1808" y="10162"/>
                  <a:pt x="1815" y="10127"/>
                  <a:pt x="1799" y="10102"/>
                </a:cubicBezTo>
                <a:cubicBezTo>
                  <a:pt x="1657" y="9883"/>
                  <a:pt x="1560" y="9643"/>
                  <a:pt x="1517" y="9409"/>
                </a:cubicBezTo>
                <a:cubicBezTo>
                  <a:pt x="1512" y="9382"/>
                  <a:pt x="1489" y="9364"/>
                  <a:pt x="1463" y="9364"/>
                </a:cubicBezTo>
                <a:close/>
                <a:moveTo>
                  <a:pt x="8495" y="10036"/>
                </a:moveTo>
                <a:cubicBezTo>
                  <a:pt x="8479" y="10036"/>
                  <a:pt x="8463" y="10043"/>
                  <a:pt x="8451" y="10057"/>
                </a:cubicBezTo>
                <a:cubicBezTo>
                  <a:pt x="8285" y="10264"/>
                  <a:pt x="8112" y="10454"/>
                  <a:pt x="7934" y="10621"/>
                </a:cubicBezTo>
                <a:cubicBezTo>
                  <a:pt x="7913" y="10642"/>
                  <a:pt x="7912" y="10678"/>
                  <a:pt x="7932" y="10700"/>
                </a:cubicBezTo>
                <a:cubicBezTo>
                  <a:pt x="7944" y="10711"/>
                  <a:pt x="7958" y="10717"/>
                  <a:pt x="7973" y="10717"/>
                </a:cubicBezTo>
                <a:cubicBezTo>
                  <a:pt x="7987" y="10717"/>
                  <a:pt x="8000" y="10712"/>
                  <a:pt x="8011" y="10702"/>
                </a:cubicBezTo>
                <a:cubicBezTo>
                  <a:pt x="8191" y="10531"/>
                  <a:pt x="8368" y="10338"/>
                  <a:pt x="8539" y="10126"/>
                </a:cubicBezTo>
                <a:cubicBezTo>
                  <a:pt x="8558" y="10102"/>
                  <a:pt x="8554" y="10068"/>
                  <a:pt x="8530" y="10048"/>
                </a:cubicBezTo>
                <a:cubicBezTo>
                  <a:pt x="8520" y="10040"/>
                  <a:pt x="8507" y="10036"/>
                  <a:pt x="8495" y="10036"/>
                </a:cubicBezTo>
                <a:close/>
                <a:moveTo>
                  <a:pt x="3979" y="10133"/>
                </a:moveTo>
                <a:cubicBezTo>
                  <a:pt x="3952" y="10133"/>
                  <a:pt x="3929" y="10154"/>
                  <a:pt x="3925" y="10182"/>
                </a:cubicBezTo>
                <a:lnTo>
                  <a:pt x="3920" y="10220"/>
                </a:lnTo>
                <a:cubicBezTo>
                  <a:pt x="3884" y="10457"/>
                  <a:pt x="3835" y="10698"/>
                  <a:pt x="3773" y="10933"/>
                </a:cubicBezTo>
                <a:cubicBezTo>
                  <a:pt x="3765" y="10963"/>
                  <a:pt x="3783" y="10993"/>
                  <a:pt x="3813" y="11000"/>
                </a:cubicBezTo>
                <a:cubicBezTo>
                  <a:pt x="3817" y="11002"/>
                  <a:pt x="3822" y="11002"/>
                  <a:pt x="3827" y="11002"/>
                </a:cubicBezTo>
                <a:cubicBezTo>
                  <a:pt x="3851" y="11002"/>
                  <a:pt x="3874" y="10986"/>
                  <a:pt x="3881" y="10961"/>
                </a:cubicBezTo>
                <a:cubicBezTo>
                  <a:pt x="3944" y="10721"/>
                  <a:pt x="3994" y="10478"/>
                  <a:pt x="4030" y="10236"/>
                </a:cubicBezTo>
                <a:lnTo>
                  <a:pt x="4035" y="10197"/>
                </a:lnTo>
                <a:cubicBezTo>
                  <a:pt x="4039" y="10166"/>
                  <a:pt x="4018" y="10138"/>
                  <a:pt x="3987" y="10134"/>
                </a:cubicBezTo>
                <a:cubicBezTo>
                  <a:pt x="3984" y="10133"/>
                  <a:pt x="3982" y="10133"/>
                  <a:pt x="3979" y="10133"/>
                </a:cubicBezTo>
                <a:close/>
                <a:moveTo>
                  <a:pt x="2272" y="10644"/>
                </a:moveTo>
                <a:cubicBezTo>
                  <a:pt x="2256" y="10644"/>
                  <a:pt x="2239" y="10651"/>
                  <a:pt x="2228" y="10665"/>
                </a:cubicBezTo>
                <a:cubicBezTo>
                  <a:pt x="2209" y="10689"/>
                  <a:pt x="2214" y="10725"/>
                  <a:pt x="2237" y="10744"/>
                </a:cubicBezTo>
                <a:cubicBezTo>
                  <a:pt x="2429" y="10898"/>
                  <a:pt x="2647" y="11033"/>
                  <a:pt x="2903" y="11158"/>
                </a:cubicBezTo>
                <a:cubicBezTo>
                  <a:pt x="2911" y="11163"/>
                  <a:pt x="2920" y="11164"/>
                  <a:pt x="2927" y="11164"/>
                </a:cubicBezTo>
                <a:cubicBezTo>
                  <a:pt x="2947" y="11164"/>
                  <a:pt x="2968" y="11153"/>
                  <a:pt x="2977" y="11133"/>
                </a:cubicBezTo>
                <a:cubicBezTo>
                  <a:pt x="2990" y="11105"/>
                  <a:pt x="2979" y="11072"/>
                  <a:pt x="2952" y="11058"/>
                </a:cubicBezTo>
                <a:cubicBezTo>
                  <a:pt x="2703" y="10937"/>
                  <a:pt x="2492" y="10806"/>
                  <a:pt x="2306" y="10656"/>
                </a:cubicBezTo>
                <a:cubicBezTo>
                  <a:pt x="2296" y="10648"/>
                  <a:pt x="2284" y="10644"/>
                  <a:pt x="2272" y="10644"/>
                </a:cubicBezTo>
                <a:close/>
                <a:moveTo>
                  <a:pt x="7368" y="11087"/>
                </a:moveTo>
                <a:cubicBezTo>
                  <a:pt x="7358" y="11087"/>
                  <a:pt x="7347" y="11090"/>
                  <a:pt x="7338" y="11096"/>
                </a:cubicBezTo>
                <a:cubicBezTo>
                  <a:pt x="7119" y="11238"/>
                  <a:pt x="6892" y="11355"/>
                  <a:pt x="6661" y="11440"/>
                </a:cubicBezTo>
                <a:cubicBezTo>
                  <a:pt x="6632" y="11451"/>
                  <a:pt x="6617" y="11484"/>
                  <a:pt x="6628" y="11512"/>
                </a:cubicBezTo>
                <a:cubicBezTo>
                  <a:pt x="6636" y="11534"/>
                  <a:pt x="6658" y="11548"/>
                  <a:pt x="6680" y="11548"/>
                </a:cubicBezTo>
                <a:cubicBezTo>
                  <a:pt x="6686" y="11548"/>
                  <a:pt x="6693" y="11547"/>
                  <a:pt x="6699" y="11545"/>
                </a:cubicBezTo>
                <a:cubicBezTo>
                  <a:pt x="6939" y="11456"/>
                  <a:pt x="7174" y="11337"/>
                  <a:pt x="7399" y="11189"/>
                </a:cubicBezTo>
                <a:cubicBezTo>
                  <a:pt x="7425" y="11172"/>
                  <a:pt x="7432" y="11138"/>
                  <a:pt x="7415" y="11112"/>
                </a:cubicBezTo>
                <a:cubicBezTo>
                  <a:pt x="7404" y="11096"/>
                  <a:pt x="7386" y="11087"/>
                  <a:pt x="7368" y="11087"/>
                </a:cubicBezTo>
                <a:close/>
                <a:moveTo>
                  <a:pt x="3646" y="11340"/>
                </a:moveTo>
                <a:cubicBezTo>
                  <a:pt x="3622" y="11340"/>
                  <a:pt x="3600" y="11355"/>
                  <a:pt x="3593" y="11378"/>
                </a:cubicBezTo>
                <a:cubicBezTo>
                  <a:pt x="3583" y="11407"/>
                  <a:pt x="3599" y="11439"/>
                  <a:pt x="3628" y="11449"/>
                </a:cubicBezTo>
                <a:cubicBezTo>
                  <a:pt x="3882" y="11533"/>
                  <a:pt x="4135" y="11602"/>
                  <a:pt x="4380" y="11653"/>
                </a:cubicBezTo>
                <a:cubicBezTo>
                  <a:pt x="4384" y="11653"/>
                  <a:pt x="4389" y="11654"/>
                  <a:pt x="4392" y="11654"/>
                </a:cubicBezTo>
                <a:cubicBezTo>
                  <a:pt x="4417" y="11654"/>
                  <a:pt x="4441" y="11636"/>
                  <a:pt x="4446" y="11609"/>
                </a:cubicBezTo>
                <a:cubicBezTo>
                  <a:pt x="4453" y="11579"/>
                  <a:pt x="4433" y="11550"/>
                  <a:pt x="4404" y="11544"/>
                </a:cubicBezTo>
                <a:cubicBezTo>
                  <a:pt x="4163" y="11494"/>
                  <a:pt x="3913" y="11426"/>
                  <a:pt x="3663" y="11343"/>
                </a:cubicBezTo>
                <a:cubicBezTo>
                  <a:pt x="3657" y="11341"/>
                  <a:pt x="3651" y="11340"/>
                  <a:pt x="3646" y="11340"/>
                </a:cubicBezTo>
                <a:close/>
                <a:moveTo>
                  <a:pt x="5932" y="11621"/>
                </a:moveTo>
                <a:cubicBezTo>
                  <a:pt x="5929" y="11621"/>
                  <a:pt x="5926" y="11622"/>
                  <a:pt x="5924" y="11622"/>
                </a:cubicBezTo>
                <a:cubicBezTo>
                  <a:pt x="5757" y="11643"/>
                  <a:pt x="5584" y="11653"/>
                  <a:pt x="5409" y="11653"/>
                </a:cubicBezTo>
                <a:cubicBezTo>
                  <a:pt x="5326" y="11653"/>
                  <a:pt x="5244" y="11651"/>
                  <a:pt x="5161" y="11646"/>
                </a:cubicBezTo>
                <a:cubicBezTo>
                  <a:pt x="5160" y="11646"/>
                  <a:pt x="5158" y="11646"/>
                  <a:pt x="5157" y="11646"/>
                </a:cubicBezTo>
                <a:cubicBezTo>
                  <a:pt x="5128" y="11646"/>
                  <a:pt x="5104" y="11669"/>
                  <a:pt x="5102" y="11699"/>
                </a:cubicBezTo>
                <a:cubicBezTo>
                  <a:pt x="5101" y="11729"/>
                  <a:pt x="5125" y="11755"/>
                  <a:pt x="5155" y="11758"/>
                </a:cubicBezTo>
                <a:cubicBezTo>
                  <a:pt x="5242" y="11762"/>
                  <a:pt x="5330" y="11765"/>
                  <a:pt x="5417" y="11765"/>
                </a:cubicBezTo>
                <a:cubicBezTo>
                  <a:pt x="5595" y="11765"/>
                  <a:pt x="5770" y="11753"/>
                  <a:pt x="5938" y="11732"/>
                </a:cubicBezTo>
                <a:cubicBezTo>
                  <a:pt x="5967" y="11728"/>
                  <a:pt x="5990" y="11700"/>
                  <a:pt x="5986" y="11670"/>
                </a:cubicBezTo>
                <a:cubicBezTo>
                  <a:pt x="5982" y="11642"/>
                  <a:pt x="5959" y="11621"/>
                  <a:pt x="5932" y="11621"/>
                </a:cubicBezTo>
                <a:close/>
                <a:moveTo>
                  <a:pt x="3586" y="11626"/>
                </a:moveTo>
                <a:cubicBezTo>
                  <a:pt x="3563" y="11626"/>
                  <a:pt x="3542" y="11639"/>
                  <a:pt x="3533" y="11661"/>
                </a:cubicBezTo>
                <a:cubicBezTo>
                  <a:pt x="3441" y="11895"/>
                  <a:pt x="3333" y="12130"/>
                  <a:pt x="3213" y="12358"/>
                </a:cubicBezTo>
                <a:cubicBezTo>
                  <a:pt x="3198" y="12386"/>
                  <a:pt x="3209" y="12419"/>
                  <a:pt x="3237" y="12434"/>
                </a:cubicBezTo>
                <a:cubicBezTo>
                  <a:pt x="3244" y="12438"/>
                  <a:pt x="3254" y="12440"/>
                  <a:pt x="3263" y="12440"/>
                </a:cubicBezTo>
                <a:cubicBezTo>
                  <a:pt x="3282" y="12440"/>
                  <a:pt x="3302" y="12430"/>
                  <a:pt x="3312" y="12410"/>
                </a:cubicBezTo>
                <a:cubicBezTo>
                  <a:pt x="3434" y="12178"/>
                  <a:pt x="3542" y="11940"/>
                  <a:pt x="3636" y="11702"/>
                </a:cubicBezTo>
                <a:cubicBezTo>
                  <a:pt x="3648" y="11673"/>
                  <a:pt x="3634" y="11641"/>
                  <a:pt x="3606" y="11629"/>
                </a:cubicBezTo>
                <a:cubicBezTo>
                  <a:pt x="3599" y="11627"/>
                  <a:pt x="3592" y="11626"/>
                  <a:pt x="3586" y="11626"/>
                </a:cubicBezTo>
                <a:close/>
                <a:moveTo>
                  <a:pt x="2869" y="12994"/>
                </a:moveTo>
                <a:cubicBezTo>
                  <a:pt x="2850" y="12994"/>
                  <a:pt x="2832" y="13003"/>
                  <a:pt x="2821" y="13019"/>
                </a:cubicBezTo>
                <a:cubicBezTo>
                  <a:pt x="2683" y="13230"/>
                  <a:pt x="2530" y="13438"/>
                  <a:pt x="2367" y="13639"/>
                </a:cubicBezTo>
                <a:cubicBezTo>
                  <a:pt x="2348" y="13662"/>
                  <a:pt x="2352" y="13698"/>
                  <a:pt x="2376" y="13717"/>
                </a:cubicBezTo>
                <a:cubicBezTo>
                  <a:pt x="2387" y="13725"/>
                  <a:pt x="2398" y="13730"/>
                  <a:pt x="2411" y="13730"/>
                </a:cubicBezTo>
                <a:cubicBezTo>
                  <a:pt x="2427" y="13730"/>
                  <a:pt x="2443" y="13722"/>
                  <a:pt x="2454" y="13708"/>
                </a:cubicBezTo>
                <a:cubicBezTo>
                  <a:pt x="2618" y="13505"/>
                  <a:pt x="2773" y="13294"/>
                  <a:pt x="2914" y="13080"/>
                </a:cubicBezTo>
                <a:cubicBezTo>
                  <a:pt x="2931" y="13054"/>
                  <a:pt x="2925" y="13020"/>
                  <a:pt x="2899" y="13003"/>
                </a:cubicBezTo>
                <a:cubicBezTo>
                  <a:pt x="2890" y="12997"/>
                  <a:pt x="2879" y="12994"/>
                  <a:pt x="2869" y="12994"/>
                </a:cubicBezTo>
                <a:close/>
                <a:moveTo>
                  <a:pt x="1898" y="14197"/>
                </a:moveTo>
                <a:cubicBezTo>
                  <a:pt x="1883" y="14197"/>
                  <a:pt x="1869" y="14203"/>
                  <a:pt x="1858" y="14214"/>
                </a:cubicBezTo>
                <a:cubicBezTo>
                  <a:pt x="1680" y="14396"/>
                  <a:pt x="1492" y="14575"/>
                  <a:pt x="1299" y="14742"/>
                </a:cubicBezTo>
                <a:cubicBezTo>
                  <a:pt x="1276" y="14763"/>
                  <a:pt x="1273" y="14797"/>
                  <a:pt x="1294" y="14820"/>
                </a:cubicBezTo>
                <a:cubicBezTo>
                  <a:pt x="1304" y="14833"/>
                  <a:pt x="1319" y="14840"/>
                  <a:pt x="1335" y="14840"/>
                </a:cubicBezTo>
                <a:cubicBezTo>
                  <a:pt x="1348" y="14840"/>
                  <a:pt x="1361" y="14835"/>
                  <a:pt x="1372" y="14826"/>
                </a:cubicBezTo>
                <a:cubicBezTo>
                  <a:pt x="1567" y="14656"/>
                  <a:pt x="1758" y="14476"/>
                  <a:pt x="1937" y="14292"/>
                </a:cubicBezTo>
                <a:cubicBezTo>
                  <a:pt x="1958" y="14269"/>
                  <a:pt x="1958" y="14234"/>
                  <a:pt x="1936" y="14212"/>
                </a:cubicBezTo>
                <a:cubicBezTo>
                  <a:pt x="1925" y="14202"/>
                  <a:pt x="1912" y="14197"/>
                  <a:pt x="1898" y="14197"/>
                </a:cubicBezTo>
                <a:close/>
                <a:moveTo>
                  <a:pt x="729" y="15209"/>
                </a:moveTo>
                <a:cubicBezTo>
                  <a:pt x="718" y="15209"/>
                  <a:pt x="706" y="15213"/>
                  <a:pt x="697" y="15220"/>
                </a:cubicBezTo>
                <a:cubicBezTo>
                  <a:pt x="463" y="15388"/>
                  <a:pt x="248" y="15514"/>
                  <a:pt x="41" y="15607"/>
                </a:cubicBezTo>
                <a:cubicBezTo>
                  <a:pt x="13" y="15619"/>
                  <a:pt x="0" y="15651"/>
                  <a:pt x="13" y="15680"/>
                </a:cubicBezTo>
                <a:cubicBezTo>
                  <a:pt x="22" y="15701"/>
                  <a:pt x="43" y="15712"/>
                  <a:pt x="64" y="15712"/>
                </a:cubicBezTo>
                <a:cubicBezTo>
                  <a:pt x="72" y="15712"/>
                  <a:pt x="79" y="15711"/>
                  <a:pt x="87" y="15708"/>
                </a:cubicBezTo>
                <a:cubicBezTo>
                  <a:pt x="300" y="15613"/>
                  <a:pt x="521" y="15483"/>
                  <a:pt x="762" y="15310"/>
                </a:cubicBezTo>
                <a:cubicBezTo>
                  <a:pt x="786" y="15293"/>
                  <a:pt x="792" y="15257"/>
                  <a:pt x="775" y="15233"/>
                </a:cubicBezTo>
                <a:cubicBezTo>
                  <a:pt x="764" y="15217"/>
                  <a:pt x="746" y="15209"/>
                  <a:pt x="729" y="152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8" name="Google Shape;2618;p51"/>
          <p:cNvGrpSpPr/>
          <p:nvPr/>
        </p:nvGrpSpPr>
        <p:grpSpPr>
          <a:xfrm rot="6300003">
            <a:off x="7781718" y="4528539"/>
            <a:ext cx="330831" cy="299687"/>
            <a:chOff x="1640475" y="1197075"/>
            <a:chExt cx="55475" cy="50250"/>
          </a:xfrm>
        </p:grpSpPr>
        <p:sp>
          <p:nvSpPr>
            <p:cNvPr id="2619" name="Google Shape;2619;p51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1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1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2" name="Google Shape;2622;p51"/>
          <p:cNvSpPr txBox="1"/>
          <p:nvPr>
            <p:ph idx="1" type="subTitle"/>
          </p:nvPr>
        </p:nvSpPr>
        <p:spPr>
          <a:xfrm>
            <a:off x="1168831" y="2580725"/>
            <a:ext cx="32061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623" name="Google Shape;2623;p51"/>
          <p:cNvSpPr txBox="1"/>
          <p:nvPr>
            <p:ph idx="2" type="subTitle"/>
          </p:nvPr>
        </p:nvSpPr>
        <p:spPr>
          <a:xfrm>
            <a:off x="5028995" y="2580725"/>
            <a:ext cx="32061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26" name="Google Shape;2626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27" name="Google Shape;262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54"/>
          <p:cNvSpPr txBox="1"/>
          <p:nvPr>
            <p:ph type="title"/>
          </p:nvPr>
        </p:nvSpPr>
        <p:spPr>
          <a:xfrm>
            <a:off x="5461013" y="1431244"/>
            <a:ext cx="34341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637" name="Google Shape;2637;p54"/>
          <p:cNvSpPr txBox="1"/>
          <p:nvPr>
            <p:ph idx="1" type="subTitle"/>
          </p:nvPr>
        </p:nvSpPr>
        <p:spPr>
          <a:xfrm>
            <a:off x="5458237" y="3579675"/>
            <a:ext cx="3439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8" name="Google Shape;2638;p54"/>
          <p:cNvSpPr/>
          <p:nvPr/>
        </p:nvSpPr>
        <p:spPr>
          <a:xfrm>
            <a:off x="716702" y="4639193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9" name="Google Shape;2639;p54"/>
          <p:cNvSpPr/>
          <p:nvPr/>
        </p:nvSpPr>
        <p:spPr>
          <a:xfrm rot="-2700000">
            <a:off x="716934" y="857060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p54"/>
          <p:cNvGrpSpPr/>
          <p:nvPr/>
        </p:nvGrpSpPr>
        <p:grpSpPr>
          <a:xfrm>
            <a:off x="1458196" y="3453316"/>
            <a:ext cx="2172799" cy="1276567"/>
            <a:chOff x="4692026" y="4370063"/>
            <a:chExt cx="2807959" cy="1649737"/>
          </a:xfrm>
        </p:grpSpPr>
        <p:sp>
          <p:nvSpPr>
            <p:cNvPr id="2641" name="Google Shape;2641;p54"/>
            <p:cNvSpPr/>
            <p:nvPr/>
          </p:nvSpPr>
          <p:spPr>
            <a:xfrm>
              <a:off x="4692026" y="4370063"/>
              <a:ext cx="2807065" cy="1649730"/>
            </a:xfrm>
            <a:custGeom>
              <a:rect b="b" l="l" r="r" t="t"/>
              <a:pathLst>
                <a:path extrusionOk="0" h="1649730" w="1685925">
                  <a:moveTo>
                    <a:pt x="0" y="0"/>
                  </a:moveTo>
                  <a:lnTo>
                    <a:pt x="1685925" y="0"/>
                  </a:lnTo>
                  <a:lnTo>
                    <a:pt x="168592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54"/>
            <p:cNvSpPr/>
            <p:nvPr/>
          </p:nvSpPr>
          <p:spPr>
            <a:xfrm>
              <a:off x="6377940" y="4370070"/>
              <a:ext cx="1122045" cy="1649730"/>
            </a:xfrm>
            <a:custGeom>
              <a:rect b="b" l="l" r="r" t="t"/>
              <a:pathLst>
                <a:path extrusionOk="0" h="1649730" w="1122045">
                  <a:moveTo>
                    <a:pt x="0" y="0"/>
                  </a:moveTo>
                  <a:lnTo>
                    <a:pt x="1122045" y="0"/>
                  </a:lnTo>
                  <a:lnTo>
                    <a:pt x="112204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000000">
                <a:alpha val="162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43" name="Google Shape;2643;p54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4" name="Google Shape;2644;p54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5" name="Google Shape;2645;p54"/>
          <p:cNvGrpSpPr/>
          <p:nvPr/>
        </p:nvGrpSpPr>
        <p:grpSpPr>
          <a:xfrm>
            <a:off x="1954818" y="1337708"/>
            <a:ext cx="1170217" cy="1968259"/>
            <a:chOff x="3083744" y="1423529"/>
            <a:chExt cx="913447" cy="1536382"/>
          </a:xfrm>
        </p:grpSpPr>
        <p:sp>
          <p:nvSpPr>
            <p:cNvPr id="2646" name="Google Shape;2646;p54"/>
            <p:cNvSpPr/>
            <p:nvPr/>
          </p:nvSpPr>
          <p:spPr>
            <a:xfrm>
              <a:off x="3375209" y="2458896"/>
              <a:ext cx="330517" cy="439102"/>
            </a:xfrm>
            <a:custGeom>
              <a:rect b="b" l="l" r="r" t="t"/>
              <a:pathLst>
                <a:path extrusionOk="0" h="439102" w="330517">
                  <a:moveTo>
                    <a:pt x="0" y="0"/>
                  </a:moveTo>
                  <a:lnTo>
                    <a:pt x="330517" y="0"/>
                  </a:lnTo>
                  <a:lnTo>
                    <a:pt x="330517" y="439103"/>
                  </a:lnTo>
                  <a:lnTo>
                    <a:pt x="0" y="439103"/>
                  </a:lnTo>
                  <a:close/>
                </a:path>
              </a:pathLst>
            </a:custGeom>
            <a:solidFill>
              <a:srgbClr val="56484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54"/>
            <p:cNvSpPr/>
            <p:nvPr/>
          </p:nvSpPr>
          <p:spPr>
            <a:xfrm>
              <a:off x="3375209" y="2502711"/>
              <a:ext cx="330517" cy="108584"/>
            </a:xfrm>
            <a:custGeom>
              <a:rect b="b" l="l" r="r" t="t"/>
              <a:pathLst>
                <a:path extrusionOk="0" h="108584" w="330517">
                  <a:moveTo>
                    <a:pt x="0" y="40957"/>
                  </a:moveTo>
                  <a:lnTo>
                    <a:pt x="330517" y="0"/>
                  </a:lnTo>
                  <a:lnTo>
                    <a:pt x="330517" y="6667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54"/>
            <p:cNvSpPr/>
            <p:nvPr/>
          </p:nvSpPr>
          <p:spPr>
            <a:xfrm>
              <a:off x="3375209" y="2625583"/>
              <a:ext cx="330517" cy="108585"/>
            </a:xfrm>
            <a:custGeom>
              <a:rect b="b" l="l" r="r" t="t"/>
              <a:pathLst>
                <a:path extrusionOk="0" h="108585" w="330517">
                  <a:moveTo>
                    <a:pt x="0" y="40958"/>
                  </a:moveTo>
                  <a:cubicBezTo>
                    <a:pt x="110490" y="27623"/>
                    <a:pt x="220027" y="13335"/>
                    <a:pt x="330517" y="0"/>
                  </a:cubicBezTo>
                  <a:cubicBezTo>
                    <a:pt x="330517" y="22860"/>
                    <a:pt x="330517" y="44767"/>
                    <a:pt x="330517" y="67628"/>
                  </a:cubicBezTo>
                  <a:cubicBezTo>
                    <a:pt x="220027" y="80963"/>
                    <a:pt x="110490" y="95250"/>
                    <a:pt x="0" y="108585"/>
                  </a:cubicBezTo>
                  <a:cubicBezTo>
                    <a:pt x="0" y="86678"/>
                    <a:pt x="0" y="63817"/>
                    <a:pt x="0" y="40958"/>
                  </a:cubicBez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54"/>
            <p:cNvSpPr/>
            <p:nvPr/>
          </p:nvSpPr>
          <p:spPr>
            <a:xfrm>
              <a:off x="3375209" y="2748456"/>
              <a:ext cx="330517" cy="109537"/>
            </a:xfrm>
            <a:custGeom>
              <a:rect b="b" l="l" r="r" t="t"/>
              <a:pathLst>
                <a:path extrusionOk="0" h="109537" w="330517">
                  <a:moveTo>
                    <a:pt x="0" y="41910"/>
                  </a:moveTo>
                  <a:lnTo>
                    <a:pt x="330517" y="0"/>
                  </a:lnTo>
                  <a:lnTo>
                    <a:pt x="330517" y="67627"/>
                  </a:lnTo>
                  <a:lnTo>
                    <a:pt x="0" y="109538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54"/>
            <p:cNvSpPr/>
            <p:nvPr/>
          </p:nvSpPr>
          <p:spPr>
            <a:xfrm>
              <a:off x="3375209" y="2897999"/>
              <a:ext cx="330517" cy="61912"/>
            </a:xfrm>
            <a:custGeom>
              <a:rect b="b" l="l" r="r" t="t"/>
              <a:pathLst>
                <a:path extrusionOk="0" h="61912" w="330517">
                  <a:moveTo>
                    <a:pt x="81915" y="61913"/>
                  </a:moveTo>
                  <a:lnTo>
                    <a:pt x="247650" y="61913"/>
                  </a:lnTo>
                  <a:lnTo>
                    <a:pt x="3305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F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54"/>
            <p:cNvSpPr/>
            <p:nvPr/>
          </p:nvSpPr>
          <p:spPr>
            <a:xfrm>
              <a:off x="3083744" y="1423529"/>
              <a:ext cx="913447" cy="1036320"/>
            </a:xfrm>
            <a:custGeom>
              <a:rect b="b" l="l" r="r" t="t"/>
              <a:pathLst>
                <a:path extrusionOk="0" h="1036320" w="913447">
                  <a:moveTo>
                    <a:pt x="456247" y="0"/>
                  </a:moveTo>
                  <a:cubicBezTo>
                    <a:pt x="708660" y="0"/>
                    <a:pt x="913447" y="204788"/>
                    <a:pt x="913447" y="457200"/>
                  </a:cubicBezTo>
                  <a:cubicBezTo>
                    <a:pt x="913447" y="613410"/>
                    <a:pt x="835342" y="750570"/>
                    <a:pt x="716280" y="833438"/>
                  </a:cubicBezTo>
                  <a:cubicBezTo>
                    <a:pt x="655320" y="875348"/>
                    <a:pt x="621982" y="940118"/>
                    <a:pt x="621982" y="1014413"/>
                  </a:cubicBezTo>
                  <a:lnTo>
                    <a:pt x="621982" y="1036320"/>
                  </a:lnTo>
                  <a:lnTo>
                    <a:pt x="291465" y="1036320"/>
                  </a:lnTo>
                  <a:lnTo>
                    <a:pt x="291465" y="1014413"/>
                  </a:lnTo>
                  <a:cubicBezTo>
                    <a:pt x="291465" y="940118"/>
                    <a:pt x="258127" y="876300"/>
                    <a:pt x="197167" y="833438"/>
                  </a:cubicBezTo>
                  <a:cubicBezTo>
                    <a:pt x="78105" y="750570"/>
                    <a:pt x="0" y="613410"/>
                    <a:pt x="0" y="457200"/>
                  </a:cubicBezTo>
                  <a:cubicBezTo>
                    <a:pt x="0" y="204788"/>
                    <a:pt x="203835" y="0"/>
                    <a:pt x="456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54"/>
            <p:cNvSpPr/>
            <p:nvPr/>
          </p:nvSpPr>
          <p:spPr>
            <a:xfrm>
              <a:off x="3274244" y="1789289"/>
              <a:ext cx="532447" cy="669607"/>
            </a:xfrm>
            <a:custGeom>
              <a:rect b="b" l="l" r="r" t="t"/>
              <a:pathLst>
                <a:path extrusionOk="0" h="669607" w="532447">
                  <a:moveTo>
                    <a:pt x="303847" y="669607"/>
                  </a:moveTo>
                  <a:lnTo>
                    <a:pt x="303847" y="228600"/>
                  </a:lnTo>
                  <a:lnTo>
                    <a:pt x="228600" y="228600"/>
                  </a:lnTo>
                  <a:lnTo>
                    <a:pt x="228600" y="669607"/>
                  </a:lnTo>
                  <a:lnTo>
                    <a:pt x="178117" y="669607"/>
                  </a:lnTo>
                  <a:lnTo>
                    <a:pt x="178117" y="228600"/>
                  </a:lnTo>
                  <a:lnTo>
                    <a:pt x="114300" y="228600"/>
                  </a:lnTo>
                  <a:cubicBezTo>
                    <a:pt x="82867" y="228600"/>
                    <a:pt x="54292" y="216217"/>
                    <a:pt x="33338" y="195263"/>
                  </a:cubicBezTo>
                  <a:cubicBezTo>
                    <a:pt x="12382" y="174308"/>
                    <a:pt x="0" y="145733"/>
                    <a:pt x="0" y="114300"/>
                  </a:cubicBezTo>
                  <a:cubicBezTo>
                    <a:pt x="0" y="82867"/>
                    <a:pt x="12382" y="54292"/>
                    <a:pt x="33338" y="33338"/>
                  </a:cubicBezTo>
                  <a:cubicBezTo>
                    <a:pt x="54292" y="12382"/>
                    <a:pt x="82867" y="0"/>
                    <a:pt x="114300" y="0"/>
                  </a:cubicBezTo>
                  <a:cubicBezTo>
                    <a:pt x="145732" y="0"/>
                    <a:pt x="174307" y="12382"/>
                    <a:pt x="195263" y="33338"/>
                  </a:cubicBezTo>
                  <a:cubicBezTo>
                    <a:pt x="216217" y="54292"/>
                    <a:pt x="228600" y="82867"/>
                    <a:pt x="228600" y="114300"/>
                  </a:cubicBezTo>
                  <a:lnTo>
                    <a:pt x="228600" y="178117"/>
                  </a:lnTo>
                  <a:lnTo>
                    <a:pt x="303847" y="178117"/>
                  </a:lnTo>
                  <a:lnTo>
                    <a:pt x="303847" y="114300"/>
                  </a:lnTo>
                  <a:cubicBezTo>
                    <a:pt x="303847" y="82867"/>
                    <a:pt x="316230" y="54292"/>
                    <a:pt x="337185" y="33338"/>
                  </a:cubicBezTo>
                  <a:cubicBezTo>
                    <a:pt x="358140" y="12382"/>
                    <a:pt x="386715" y="0"/>
                    <a:pt x="418147" y="0"/>
                  </a:cubicBezTo>
                  <a:cubicBezTo>
                    <a:pt x="449580" y="0"/>
                    <a:pt x="478155" y="12382"/>
                    <a:pt x="499110" y="33338"/>
                  </a:cubicBezTo>
                  <a:cubicBezTo>
                    <a:pt x="520065" y="54292"/>
                    <a:pt x="532447" y="82867"/>
                    <a:pt x="532447" y="114300"/>
                  </a:cubicBezTo>
                  <a:cubicBezTo>
                    <a:pt x="532447" y="145733"/>
                    <a:pt x="520065" y="174308"/>
                    <a:pt x="499110" y="195263"/>
                  </a:cubicBezTo>
                  <a:cubicBezTo>
                    <a:pt x="478155" y="216217"/>
                    <a:pt x="449580" y="228600"/>
                    <a:pt x="418147" y="228600"/>
                  </a:cubicBezTo>
                  <a:lnTo>
                    <a:pt x="354330" y="228600"/>
                  </a:lnTo>
                  <a:lnTo>
                    <a:pt x="354330" y="669607"/>
                  </a:lnTo>
                  <a:lnTo>
                    <a:pt x="303847" y="669607"/>
                  </a:lnTo>
                  <a:lnTo>
                    <a:pt x="303847" y="669607"/>
                  </a:lnTo>
                  <a:close/>
                  <a:moveTo>
                    <a:pt x="354330" y="114300"/>
                  </a:moveTo>
                  <a:lnTo>
                    <a:pt x="354330" y="178117"/>
                  </a:lnTo>
                  <a:lnTo>
                    <a:pt x="418147" y="178117"/>
                  </a:lnTo>
                  <a:cubicBezTo>
                    <a:pt x="435292" y="178117"/>
                    <a:pt x="451485" y="170497"/>
                    <a:pt x="462915" y="159067"/>
                  </a:cubicBezTo>
                  <a:cubicBezTo>
                    <a:pt x="474345" y="147638"/>
                    <a:pt x="481965" y="131445"/>
                    <a:pt x="481965" y="114300"/>
                  </a:cubicBezTo>
                  <a:cubicBezTo>
                    <a:pt x="481965" y="97155"/>
                    <a:pt x="475297" y="80963"/>
                    <a:pt x="462915" y="69532"/>
                  </a:cubicBezTo>
                  <a:cubicBezTo>
                    <a:pt x="451485" y="58102"/>
                    <a:pt x="435292" y="50482"/>
                    <a:pt x="418147" y="50482"/>
                  </a:cubicBezTo>
                  <a:cubicBezTo>
                    <a:pt x="401003" y="50482"/>
                    <a:pt x="384810" y="57150"/>
                    <a:pt x="373380" y="69532"/>
                  </a:cubicBezTo>
                  <a:cubicBezTo>
                    <a:pt x="360997" y="80963"/>
                    <a:pt x="354330" y="96202"/>
                    <a:pt x="354330" y="114300"/>
                  </a:cubicBezTo>
                  <a:lnTo>
                    <a:pt x="354330" y="114300"/>
                  </a:lnTo>
                  <a:close/>
                  <a:moveTo>
                    <a:pt x="114300" y="178117"/>
                  </a:moveTo>
                  <a:lnTo>
                    <a:pt x="178117" y="178117"/>
                  </a:lnTo>
                  <a:lnTo>
                    <a:pt x="178117" y="114300"/>
                  </a:lnTo>
                  <a:cubicBezTo>
                    <a:pt x="178117" y="97155"/>
                    <a:pt x="171450" y="80963"/>
                    <a:pt x="159067" y="69532"/>
                  </a:cubicBezTo>
                  <a:cubicBezTo>
                    <a:pt x="147638" y="58102"/>
                    <a:pt x="131445" y="50482"/>
                    <a:pt x="114300" y="50482"/>
                  </a:cubicBezTo>
                  <a:cubicBezTo>
                    <a:pt x="97155" y="50482"/>
                    <a:pt x="80963" y="57150"/>
                    <a:pt x="69532" y="69532"/>
                  </a:cubicBezTo>
                  <a:cubicBezTo>
                    <a:pt x="58102" y="80963"/>
                    <a:pt x="50482" y="97155"/>
                    <a:pt x="50482" y="114300"/>
                  </a:cubicBezTo>
                  <a:cubicBezTo>
                    <a:pt x="50482" y="131445"/>
                    <a:pt x="57150" y="147638"/>
                    <a:pt x="69532" y="159067"/>
                  </a:cubicBezTo>
                  <a:cubicBezTo>
                    <a:pt x="80963" y="170497"/>
                    <a:pt x="96202" y="178117"/>
                    <a:pt x="114300" y="178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3" name="Google Shape;2653;p54"/>
          <p:cNvGrpSpPr/>
          <p:nvPr/>
        </p:nvGrpSpPr>
        <p:grpSpPr>
          <a:xfrm rot="2048636">
            <a:off x="7353254" y="795373"/>
            <a:ext cx="1681811" cy="904218"/>
            <a:chOff x="3448893" y="949065"/>
            <a:chExt cx="2173513" cy="1168580"/>
          </a:xfrm>
        </p:grpSpPr>
        <p:sp>
          <p:nvSpPr>
            <p:cNvPr id="2654" name="Google Shape;2654;p54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54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54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7" name="Google Shape;2657;p54"/>
          <p:cNvSpPr/>
          <p:nvPr/>
        </p:nvSpPr>
        <p:spPr>
          <a:xfrm rot="-7452676">
            <a:off x="429390" y="3754917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8" name="Google Shape;2658;p54"/>
          <p:cNvSpPr/>
          <p:nvPr/>
        </p:nvSpPr>
        <p:spPr>
          <a:xfrm rot="-7452676">
            <a:off x="597185" y="4207865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9" name="Google Shape;2659;p54"/>
          <p:cNvGrpSpPr/>
          <p:nvPr/>
        </p:nvGrpSpPr>
        <p:grpSpPr>
          <a:xfrm rot="-1838092">
            <a:off x="415318" y="67996"/>
            <a:ext cx="1681858" cy="904244"/>
            <a:chOff x="3448893" y="949065"/>
            <a:chExt cx="2173513" cy="1168580"/>
          </a:xfrm>
        </p:grpSpPr>
        <p:sp>
          <p:nvSpPr>
            <p:cNvPr id="2660" name="Google Shape;2660;p54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54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54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3" name="Google Shape;2663;p54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rgbClr val="FFFFFF">
              <a:alpha val="5809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4" name="Google Shape;2664;p54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55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ning Meeting">
  <p:cSld name="CUSTOM_18_1"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p56"/>
          <p:cNvSpPr/>
          <p:nvPr/>
        </p:nvSpPr>
        <p:spPr>
          <a:xfrm>
            <a:off x="240206" y="4981986"/>
            <a:ext cx="1157478" cy="161219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9" name="Google Shape;2669;p56"/>
          <p:cNvSpPr txBox="1"/>
          <p:nvPr>
            <p:ph type="title"/>
          </p:nvPr>
        </p:nvSpPr>
        <p:spPr>
          <a:xfrm>
            <a:off x="140287" y="144375"/>
            <a:ext cx="63273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670" name="Google Shape;2670;p56"/>
          <p:cNvSpPr/>
          <p:nvPr/>
        </p:nvSpPr>
        <p:spPr>
          <a:xfrm>
            <a:off x="6581875" y="1053759"/>
            <a:ext cx="2352300" cy="3865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56"/>
          <p:cNvSpPr/>
          <p:nvPr/>
        </p:nvSpPr>
        <p:spPr>
          <a:xfrm>
            <a:off x="6581875" y="1053759"/>
            <a:ext cx="2352300" cy="3865200"/>
          </a:xfrm>
          <a:prstGeom prst="frame">
            <a:avLst>
              <a:gd fmla="val 7678" name="adj1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56"/>
          <p:cNvSpPr/>
          <p:nvPr/>
        </p:nvSpPr>
        <p:spPr>
          <a:xfrm>
            <a:off x="263156" y="1053759"/>
            <a:ext cx="3312600" cy="3865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56"/>
          <p:cNvSpPr/>
          <p:nvPr/>
        </p:nvSpPr>
        <p:spPr>
          <a:xfrm>
            <a:off x="263269" y="1053759"/>
            <a:ext cx="3312600" cy="3865200"/>
          </a:xfrm>
          <a:prstGeom prst="frame">
            <a:avLst>
              <a:gd fmla="val 4603" name="adj1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56"/>
          <p:cNvSpPr/>
          <p:nvPr/>
        </p:nvSpPr>
        <p:spPr>
          <a:xfrm>
            <a:off x="3737767" y="1053755"/>
            <a:ext cx="2682300" cy="1861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56"/>
          <p:cNvSpPr/>
          <p:nvPr/>
        </p:nvSpPr>
        <p:spPr>
          <a:xfrm>
            <a:off x="3737767" y="3057393"/>
            <a:ext cx="2682300" cy="1861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56"/>
          <p:cNvSpPr/>
          <p:nvPr/>
        </p:nvSpPr>
        <p:spPr>
          <a:xfrm>
            <a:off x="3737767" y="1053755"/>
            <a:ext cx="2682300" cy="1861800"/>
          </a:xfrm>
          <a:prstGeom prst="frame">
            <a:avLst>
              <a:gd fmla="val 8314" name="adj1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77" name="Google Shape;2677;p56"/>
          <p:cNvSpPr/>
          <p:nvPr/>
        </p:nvSpPr>
        <p:spPr>
          <a:xfrm>
            <a:off x="3737767" y="3057398"/>
            <a:ext cx="2682300" cy="1861800"/>
          </a:xfrm>
          <a:prstGeom prst="frame">
            <a:avLst>
              <a:gd fmla="val 8314" name="adj1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56"/>
          <p:cNvSpPr/>
          <p:nvPr/>
        </p:nvSpPr>
        <p:spPr>
          <a:xfrm>
            <a:off x="292088" y="3794175"/>
            <a:ext cx="1002600" cy="100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9" name="Google Shape;2679;p56"/>
          <p:cNvGrpSpPr/>
          <p:nvPr/>
        </p:nvGrpSpPr>
        <p:grpSpPr>
          <a:xfrm>
            <a:off x="607952" y="4006445"/>
            <a:ext cx="371225" cy="624386"/>
            <a:chOff x="3083744" y="1423529"/>
            <a:chExt cx="913447" cy="1536382"/>
          </a:xfrm>
        </p:grpSpPr>
        <p:sp>
          <p:nvSpPr>
            <p:cNvPr id="2680" name="Google Shape;2680;p56"/>
            <p:cNvSpPr/>
            <p:nvPr/>
          </p:nvSpPr>
          <p:spPr>
            <a:xfrm>
              <a:off x="3375209" y="2458896"/>
              <a:ext cx="330517" cy="439102"/>
            </a:xfrm>
            <a:custGeom>
              <a:rect b="b" l="l" r="r" t="t"/>
              <a:pathLst>
                <a:path extrusionOk="0" h="439102" w="330517">
                  <a:moveTo>
                    <a:pt x="0" y="0"/>
                  </a:moveTo>
                  <a:lnTo>
                    <a:pt x="330517" y="0"/>
                  </a:lnTo>
                  <a:lnTo>
                    <a:pt x="330517" y="439103"/>
                  </a:lnTo>
                  <a:lnTo>
                    <a:pt x="0" y="439103"/>
                  </a:lnTo>
                  <a:close/>
                </a:path>
              </a:pathLst>
            </a:custGeom>
            <a:solidFill>
              <a:srgbClr val="56484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56"/>
            <p:cNvSpPr/>
            <p:nvPr/>
          </p:nvSpPr>
          <p:spPr>
            <a:xfrm>
              <a:off x="3375209" y="2502711"/>
              <a:ext cx="330517" cy="108584"/>
            </a:xfrm>
            <a:custGeom>
              <a:rect b="b" l="l" r="r" t="t"/>
              <a:pathLst>
                <a:path extrusionOk="0" h="108584" w="330517">
                  <a:moveTo>
                    <a:pt x="0" y="40957"/>
                  </a:moveTo>
                  <a:lnTo>
                    <a:pt x="330517" y="0"/>
                  </a:lnTo>
                  <a:lnTo>
                    <a:pt x="330517" y="6667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56"/>
            <p:cNvSpPr/>
            <p:nvPr/>
          </p:nvSpPr>
          <p:spPr>
            <a:xfrm>
              <a:off x="3375209" y="2625583"/>
              <a:ext cx="330517" cy="108585"/>
            </a:xfrm>
            <a:custGeom>
              <a:rect b="b" l="l" r="r" t="t"/>
              <a:pathLst>
                <a:path extrusionOk="0" h="108585" w="330517">
                  <a:moveTo>
                    <a:pt x="0" y="40958"/>
                  </a:moveTo>
                  <a:cubicBezTo>
                    <a:pt x="110490" y="27623"/>
                    <a:pt x="220027" y="13335"/>
                    <a:pt x="330517" y="0"/>
                  </a:cubicBezTo>
                  <a:cubicBezTo>
                    <a:pt x="330517" y="22860"/>
                    <a:pt x="330517" y="44767"/>
                    <a:pt x="330517" y="67628"/>
                  </a:cubicBezTo>
                  <a:cubicBezTo>
                    <a:pt x="220027" y="80963"/>
                    <a:pt x="110490" y="95250"/>
                    <a:pt x="0" y="108585"/>
                  </a:cubicBezTo>
                  <a:cubicBezTo>
                    <a:pt x="0" y="86678"/>
                    <a:pt x="0" y="63817"/>
                    <a:pt x="0" y="40958"/>
                  </a:cubicBez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56"/>
            <p:cNvSpPr/>
            <p:nvPr/>
          </p:nvSpPr>
          <p:spPr>
            <a:xfrm>
              <a:off x="3375209" y="2748456"/>
              <a:ext cx="330517" cy="109537"/>
            </a:xfrm>
            <a:custGeom>
              <a:rect b="b" l="l" r="r" t="t"/>
              <a:pathLst>
                <a:path extrusionOk="0" h="109537" w="330517">
                  <a:moveTo>
                    <a:pt x="0" y="41910"/>
                  </a:moveTo>
                  <a:lnTo>
                    <a:pt x="330517" y="0"/>
                  </a:lnTo>
                  <a:lnTo>
                    <a:pt x="330517" y="67627"/>
                  </a:lnTo>
                  <a:lnTo>
                    <a:pt x="0" y="109538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56"/>
            <p:cNvSpPr/>
            <p:nvPr/>
          </p:nvSpPr>
          <p:spPr>
            <a:xfrm>
              <a:off x="3375209" y="2897999"/>
              <a:ext cx="330517" cy="61912"/>
            </a:xfrm>
            <a:custGeom>
              <a:rect b="b" l="l" r="r" t="t"/>
              <a:pathLst>
                <a:path extrusionOk="0" h="61912" w="330517">
                  <a:moveTo>
                    <a:pt x="81915" y="61913"/>
                  </a:moveTo>
                  <a:lnTo>
                    <a:pt x="247650" y="61913"/>
                  </a:lnTo>
                  <a:lnTo>
                    <a:pt x="3305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F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56"/>
            <p:cNvSpPr/>
            <p:nvPr/>
          </p:nvSpPr>
          <p:spPr>
            <a:xfrm>
              <a:off x="3083744" y="1423529"/>
              <a:ext cx="913447" cy="1036320"/>
            </a:xfrm>
            <a:custGeom>
              <a:rect b="b" l="l" r="r" t="t"/>
              <a:pathLst>
                <a:path extrusionOk="0" h="1036320" w="913447">
                  <a:moveTo>
                    <a:pt x="456247" y="0"/>
                  </a:moveTo>
                  <a:cubicBezTo>
                    <a:pt x="708660" y="0"/>
                    <a:pt x="913447" y="204788"/>
                    <a:pt x="913447" y="457200"/>
                  </a:cubicBezTo>
                  <a:cubicBezTo>
                    <a:pt x="913447" y="613410"/>
                    <a:pt x="835342" y="750570"/>
                    <a:pt x="716280" y="833438"/>
                  </a:cubicBezTo>
                  <a:cubicBezTo>
                    <a:pt x="655320" y="875348"/>
                    <a:pt x="621982" y="940118"/>
                    <a:pt x="621982" y="1014413"/>
                  </a:cubicBezTo>
                  <a:lnTo>
                    <a:pt x="621982" y="1036320"/>
                  </a:lnTo>
                  <a:lnTo>
                    <a:pt x="291465" y="1036320"/>
                  </a:lnTo>
                  <a:lnTo>
                    <a:pt x="291465" y="1014413"/>
                  </a:lnTo>
                  <a:cubicBezTo>
                    <a:pt x="291465" y="940118"/>
                    <a:pt x="258127" y="876300"/>
                    <a:pt x="197167" y="833438"/>
                  </a:cubicBezTo>
                  <a:cubicBezTo>
                    <a:pt x="78105" y="750570"/>
                    <a:pt x="0" y="613410"/>
                    <a:pt x="0" y="457200"/>
                  </a:cubicBezTo>
                  <a:cubicBezTo>
                    <a:pt x="0" y="204788"/>
                    <a:pt x="203835" y="0"/>
                    <a:pt x="456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56"/>
            <p:cNvSpPr/>
            <p:nvPr/>
          </p:nvSpPr>
          <p:spPr>
            <a:xfrm>
              <a:off x="3274244" y="1789289"/>
              <a:ext cx="532447" cy="669607"/>
            </a:xfrm>
            <a:custGeom>
              <a:rect b="b" l="l" r="r" t="t"/>
              <a:pathLst>
                <a:path extrusionOk="0" h="669607" w="532447">
                  <a:moveTo>
                    <a:pt x="303847" y="669607"/>
                  </a:moveTo>
                  <a:lnTo>
                    <a:pt x="303847" y="228600"/>
                  </a:lnTo>
                  <a:lnTo>
                    <a:pt x="228600" y="228600"/>
                  </a:lnTo>
                  <a:lnTo>
                    <a:pt x="228600" y="669607"/>
                  </a:lnTo>
                  <a:lnTo>
                    <a:pt x="178117" y="669607"/>
                  </a:lnTo>
                  <a:lnTo>
                    <a:pt x="178117" y="228600"/>
                  </a:lnTo>
                  <a:lnTo>
                    <a:pt x="114300" y="228600"/>
                  </a:lnTo>
                  <a:cubicBezTo>
                    <a:pt x="82867" y="228600"/>
                    <a:pt x="54292" y="216217"/>
                    <a:pt x="33338" y="195263"/>
                  </a:cubicBezTo>
                  <a:cubicBezTo>
                    <a:pt x="12382" y="174308"/>
                    <a:pt x="0" y="145733"/>
                    <a:pt x="0" y="114300"/>
                  </a:cubicBezTo>
                  <a:cubicBezTo>
                    <a:pt x="0" y="82867"/>
                    <a:pt x="12382" y="54292"/>
                    <a:pt x="33338" y="33338"/>
                  </a:cubicBezTo>
                  <a:cubicBezTo>
                    <a:pt x="54292" y="12382"/>
                    <a:pt x="82867" y="0"/>
                    <a:pt x="114300" y="0"/>
                  </a:cubicBezTo>
                  <a:cubicBezTo>
                    <a:pt x="145732" y="0"/>
                    <a:pt x="174307" y="12382"/>
                    <a:pt x="195263" y="33338"/>
                  </a:cubicBezTo>
                  <a:cubicBezTo>
                    <a:pt x="216217" y="54292"/>
                    <a:pt x="228600" y="82867"/>
                    <a:pt x="228600" y="114300"/>
                  </a:cubicBezTo>
                  <a:lnTo>
                    <a:pt x="228600" y="178117"/>
                  </a:lnTo>
                  <a:lnTo>
                    <a:pt x="303847" y="178117"/>
                  </a:lnTo>
                  <a:lnTo>
                    <a:pt x="303847" y="114300"/>
                  </a:lnTo>
                  <a:cubicBezTo>
                    <a:pt x="303847" y="82867"/>
                    <a:pt x="316230" y="54292"/>
                    <a:pt x="337185" y="33338"/>
                  </a:cubicBezTo>
                  <a:cubicBezTo>
                    <a:pt x="358140" y="12382"/>
                    <a:pt x="386715" y="0"/>
                    <a:pt x="418147" y="0"/>
                  </a:cubicBezTo>
                  <a:cubicBezTo>
                    <a:pt x="449580" y="0"/>
                    <a:pt x="478155" y="12382"/>
                    <a:pt x="499110" y="33338"/>
                  </a:cubicBezTo>
                  <a:cubicBezTo>
                    <a:pt x="520065" y="54292"/>
                    <a:pt x="532447" y="82867"/>
                    <a:pt x="532447" y="114300"/>
                  </a:cubicBezTo>
                  <a:cubicBezTo>
                    <a:pt x="532447" y="145733"/>
                    <a:pt x="520065" y="174308"/>
                    <a:pt x="499110" y="195263"/>
                  </a:cubicBezTo>
                  <a:cubicBezTo>
                    <a:pt x="478155" y="216217"/>
                    <a:pt x="449580" y="228600"/>
                    <a:pt x="418147" y="228600"/>
                  </a:cubicBezTo>
                  <a:lnTo>
                    <a:pt x="354330" y="228600"/>
                  </a:lnTo>
                  <a:lnTo>
                    <a:pt x="354330" y="669607"/>
                  </a:lnTo>
                  <a:lnTo>
                    <a:pt x="303847" y="669607"/>
                  </a:lnTo>
                  <a:lnTo>
                    <a:pt x="303847" y="669607"/>
                  </a:lnTo>
                  <a:close/>
                  <a:moveTo>
                    <a:pt x="354330" y="114300"/>
                  </a:moveTo>
                  <a:lnTo>
                    <a:pt x="354330" y="178117"/>
                  </a:lnTo>
                  <a:lnTo>
                    <a:pt x="418147" y="178117"/>
                  </a:lnTo>
                  <a:cubicBezTo>
                    <a:pt x="435292" y="178117"/>
                    <a:pt x="451485" y="170497"/>
                    <a:pt x="462915" y="159067"/>
                  </a:cubicBezTo>
                  <a:cubicBezTo>
                    <a:pt x="474345" y="147638"/>
                    <a:pt x="481965" y="131445"/>
                    <a:pt x="481965" y="114300"/>
                  </a:cubicBezTo>
                  <a:cubicBezTo>
                    <a:pt x="481965" y="97155"/>
                    <a:pt x="475297" y="80963"/>
                    <a:pt x="462915" y="69532"/>
                  </a:cubicBezTo>
                  <a:cubicBezTo>
                    <a:pt x="451485" y="58102"/>
                    <a:pt x="435292" y="50482"/>
                    <a:pt x="418147" y="50482"/>
                  </a:cubicBezTo>
                  <a:cubicBezTo>
                    <a:pt x="401003" y="50482"/>
                    <a:pt x="384810" y="57150"/>
                    <a:pt x="373380" y="69532"/>
                  </a:cubicBezTo>
                  <a:cubicBezTo>
                    <a:pt x="360997" y="80963"/>
                    <a:pt x="354330" y="96202"/>
                    <a:pt x="354330" y="114300"/>
                  </a:cubicBezTo>
                  <a:lnTo>
                    <a:pt x="354330" y="114300"/>
                  </a:lnTo>
                  <a:close/>
                  <a:moveTo>
                    <a:pt x="114300" y="178117"/>
                  </a:moveTo>
                  <a:lnTo>
                    <a:pt x="178117" y="178117"/>
                  </a:lnTo>
                  <a:lnTo>
                    <a:pt x="178117" y="114300"/>
                  </a:lnTo>
                  <a:cubicBezTo>
                    <a:pt x="178117" y="97155"/>
                    <a:pt x="171450" y="80963"/>
                    <a:pt x="159067" y="69532"/>
                  </a:cubicBezTo>
                  <a:cubicBezTo>
                    <a:pt x="147638" y="58102"/>
                    <a:pt x="131445" y="50482"/>
                    <a:pt x="114300" y="50482"/>
                  </a:cubicBezTo>
                  <a:cubicBezTo>
                    <a:pt x="97155" y="50482"/>
                    <a:pt x="80963" y="57150"/>
                    <a:pt x="69532" y="69532"/>
                  </a:cubicBezTo>
                  <a:cubicBezTo>
                    <a:pt x="58102" y="80963"/>
                    <a:pt x="50482" y="97155"/>
                    <a:pt x="50482" y="114300"/>
                  </a:cubicBezTo>
                  <a:cubicBezTo>
                    <a:pt x="50482" y="131445"/>
                    <a:pt x="57150" y="147638"/>
                    <a:pt x="69532" y="159067"/>
                  </a:cubicBezTo>
                  <a:cubicBezTo>
                    <a:pt x="80963" y="170497"/>
                    <a:pt x="96202" y="178117"/>
                    <a:pt x="114300" y="178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7" name="Google Shape;2687;p56"/>
          <p:cNvGrpSpPr/>
          <p:nvPr/>
        </p:nvGrpSpPr>
        <p:grpSpPr>
          <a:xfrm rot="5663600">
            <a:off x="1191576" y="4219886"/>
            <a:ext cx="533426" cy="286794"/>
            <a:chOff x="3448893" y="949065"/>
            <a:chExt cx="2173513" cy="1168580"/>
          </a:xfrm>
        </p:grpSpPr>
        <p:sp>
          <p:nvSpPr>
            <p:cNvPr id="2688" name="Google Shape;2688;p56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56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1" name="Google Shape;2691;p56"/>
          <p:cNvGrpSpPr/>
          <p:nvPr/>
        </p:nvGrpSpPr>
        <p:grpSpPr>
          <a:xfrm>
            <a:off x="343527" y="4677233"/>
            <a:ext cx="951055" cy="404845"/>
            <a:chOff x="458037" y="6236310"/>
            <a:chExt cx="1268073" cy="539794"/>
          </a:xfrm>
        </p:grpSpPr>
        <p:grpSp>
          <p:nvGrpSpPr>
            <p:cNvPr id="2692" name="Google Shape;2692;p56"/>
            <p:cNvGrpSpPr/>
            <p:nvPr/>
          </p:nvGrpSpPr>
          <p:grpSpPr>
            <a:xfrm>
              <a:off x="633694" y="6236310"/>
              <a:ext cx="918764" cy="539794"/>
              <a:chOff x="4692026" y="4370063"/>
              <a:chExt cx="2807959" cy="1649737"/>
            </a:xfrm>
          </p:grpSpPr>
          <p:sp>
            <p:nvSpPr>
              <p:cNvPr id="2693" name="Google Shape;2693;p56"/>
              <p:cNvSpPr/>
              <p:nvPr/>
            </p:nvSpPr>
            <p:spPr>
              <a:xfrm>
                <a:off x="4692026" y="4370063"/>
                <a:ext cx="2807065" cy="1649730"/>
              </a:xfrm>
              <a:custGeom>
                <a:rect b="b" l="l" r="r" t="t"/>
                <a:pathLst>
                  <a:path extrusionOk="0" h="1649730" w="1685925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4" name="Google Shape;2694;p56"/>
              <p:cNvSpPr/>
              <p:nvPr/>
            </p:nvSpPr>
            <p:spPr>
              <a:xfrm>
                <a:off x="6377940" y="4370070"/>
                <a:ext cx="1122045" cy="1649730"/>
              </a:xfrm>
              <a:custGeom>
                <a:rect b="b" l="l" r="r" t="t"/>
                <a:pathLst>
                  <a:path extrusionOk="0" h="1649730" w="1122045">
                    <a:moveTo>
                      <a:pt x="0" y="0"/>
                    </a:moveTo>
                    <a:lnTo>
                      <a:pt x="1122045" y="0"/>
                    </a:lnTo>
                    <a:lnTo>
                      <a:pt x="112204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rgbClr val="000000">
                  <a:alpha val="162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95" name="Google Shape;2695;p56"/>
            <p:cNvSpPr/>
            <p:nvPr/>
          </p:nvSpPr>
          <p:spPr>
            <a:xfrm>
              <a:off x="458037" y="6236448"/>
              <a:ext cx="728077" cy="133824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56"/>
            <p:cNvSpPr/>
            <p:nvPr/>
          </p:nvSpPr>
          <p:spPr>
            <a:xfrm>
              <a:off x="1185511" y="6236448"/>
              <a:ext cx="540598" cy="133824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56"/>
            <p:cNvSpPr/>
            <p:nvPr/>
          </p:nvSpPr>
          <p:spPr>
            <a:xfrm>
              <a:off x="458037" y="6236448"/>
              <a:ext cx="728077" cy="133824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rgbClr val="FFFFFF">
                <a:alpha val="5809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1185511" y="6236448"/>
              <a:ext cx="540598" cy="133824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rgbClr val="FFFFFF">
                <a:alpha val="245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9" name="Google Shape;2699;p56"/>
          <p:cNvGrpSpPr/>
          <p:nvPr/>
        </p:nvGrpSpPr>
        <p:grpSpPr>
          <a:xfrm rot="2048636">
            <a:off x="7746029" y="156092"/>
            <a:ext cx="1681811" cy="904218"/>
            <a:chOff x="3448893" y="949065"/>
            <a:chExt cx="2173513" cy="1168580"/>
          </a:xfrm>
        </p:grpSpPr>
        <p:sp>
          <p:nvSpPr>
            <p:cNvPr id="2700" name="Google Shape;2700;p56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56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4" name="Google Shape;2704;p5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705" name="Google Shape;2705;p5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06" name="Google Shape;2706;p57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7" name="Google Shape;2707;p57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23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-GB" sz="20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-GB" sz="3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GB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708" name="Google Shape;2708;p57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709" name="Google Shape;2709;p57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0" name="Google Shape;2710;p57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1" name="Google Shape;2711;p57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2" name="Google Shape;2712;p57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3" name="Google Shape;2713;p57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58"/>
          <p:cNvSpPr txBox="1"/>
          <p:nvPr>
            <p:ph type="title"/>
          </p:nvPr>
        </p:nvSpPr>
        <p:spPr>
          <a:xfrm>
            <a:off x="520950" y="1206675"/>
            <a:ext cx="3991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16" name="Google Shape;2716;p58"/>
          <p:cNvSpPr txBox="1"/>
          <p:nvPr>
            <p:ph idx="1" type="body"/>
          </p:nvPr>
        </p:nvSpPr>
        <p:spPr>
          <a:xfrm>
            <a:off x="520931" y="2259900"/>
            <a:ext cx="3991800" cy="16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7" name="Google Shape;2717;p58"/>
          <p:cNvSpPr/>
          <p:nvPr/>
        </p:nvSpPr>
        <p:spPr>
          <a:xfrm rot="-2700000">
            <a:off x="4902328" y="588728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8" name="Google Shape;2718;p58"/>
          <p:cNvGrpSpPr/>
          <p:nvPr/>
        </p:nvGrpSpPr>
        <p:grpSpPr>
          <a:xfrm rot="3456601">
            <a:off x="7920269" y="768204"/>
            <a:ext cx="1681830" cy="904228"/>
            <a:chOff x="3448893" y="949065"/>
            <a:chExt cx="2173513" cy="1168580"/>
          </a:xfrm>
        </p:grpSpPr>
        <p:sp>
          <p:nvSpPr>
            <p:cNvPr id="2719" name="Google Shape;2719;p58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58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58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2" name="Google Shape;2722;p58"/>
          <p:cNvSpPr/>
          <p:nvPr/>
        </p:nvSpPr>
        <p:spPr>
          <a:xfrm rot="-7452676">
            <a:off x="4614783" y="3486586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Google Shape;2723;p58"/>
          <p:cNvSpPr/>
          <p:nvPr/>
        </p:nvSpPr>
        <p:spPr>
          <a:xfrm rot="-7452676">
            <a:off x="4782579" y="3939533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4" name="Google Shape;2724;p58"/>
          <p:cNvGrpSpPr/>
          <p:nvPr/>
        </p:nvGrpSpPr>
        <p:grpSpPr>
          <a:xfrm rot="-3566481">
            <a:off x="4100446" y="419315"/>
            <a:ext cx="1681798" cy="904211"/>
            <a:chOff x="3448893" y="949065"/>
            <a:chExt cx="2173513" cy="1168580"/>
          </a:xfrm>
        </p:grpSpPr>
        <p:sp>
          <p:nvSpPr>
            <p:cNvPr id="2725" name="Google Shape;2725;p58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58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58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8" name="Google Shape;2728;p58"/>
          <p:cNvSpPr/>
          <p:nvPr/>
        </p:nvSpPr>
        <p:spPr>
          <a:xfrm>
            <a:off x="4779845" y="4670018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59"/>
          <p:cNvSpPr txBox="1"/>
          <p:nvPr>
            <p:ph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31" name="Google Shape;2731;p59"/>
          <p:cNvSpPr txBox="1"/>
          <p:nvPr>
            <p:ph idx="1" type="body"/>
          </p:nvPr>
        </p:nvSpPr>
        <p:spPr>
          <a:xfrm>
            <a:off x="2048700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2" name="Google Shape;2732;p59"/>
          <p:cNvSpPr txBox="1"/>
          <p:nvPr>
            <p:ph idx="2" type="body"/>
          </p:nvPr>
        </p:nvSpPr>
        <p:spPr>
          <a:xfrm>
            <a:off x="2048700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3" name="Google Shape;2733;p59"/>
          <p:cNvSpPr txBox="1"/>
          <p:nvPr>
            <p:ph idx="3" type="body"/>
          </p:nvPr>
        </p:nvSpPr>
        <p:spPr>
          <a:xfrm>
            <a:off x="6054216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4" name="Google Shape;2734;p59"/>
          <p:cNvSpPr txBox="1"/>
          <p:nvPr>
            <p:ph idx="4" type="body"/>
          </p:nvPr>
        </p:nvSpPr>
        <p:spPr>
          <a:xfrm>
            <a:off x="6054216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60"/>
          <p:cNvSpPr txBox="1"/>
          <p:nvPr>
            <p:ph type="title"/>
          </p:nvPr>
        </p:nvSpPr>
        <p:spPr>
          <a:xfrm>
            <a:off x="361400" y="723750"/>
            <a:ext cx="2740200" cy="3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1pPr>
            <a:lvl2pPr lvl="1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2737" name="Google Shape;2737;p60"/>
          <p:cNvSpPr txBox="1"/>
          <p:nvPr>
            <p:ph idx="1" type="subTitle"/>
          </p:nvPr>
        </p:nvSpPr>
        <p:spPr>
          <a:xfrm>
            <a:off x="3305025" y="1523850"/>
            <a:ext cx="5124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Patrick Hand"/>
              <a:buNone/>
              <a:defRPr b="1" sz="27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2pPr>
            <a:lvl3pPr lvl="2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3pPr>
            <a:lvl4pPr lvl="3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4pPr>
            <a:lvl5pPr lvl="4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5pPr>
            <a:lvl6pPr lvl="5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6pPr>
            <a:lvl7pPr lvl="6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7pPr>
            <a:lvl8pPr lvl="7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8pPr>
            <a:lvl9pPr lvl="8">
              <a:spcBef>
                <a:spcPts val="1600"/>
              </a:spcBef>
              <a:spcAft>
                <a:spcPts val="160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2738" name="Google Shape;2738;p60"/>
          <p:cNvSpPr txBox="1"/>
          <p:nvPr>
            <p:ph idx="2" type="body"/>
          </p:nvPr>
        </p:nvSpPr>
        <p:spPr>
          <a:xfrm>
            <a:off x="3290231" y="2224219"/>
            <a:ext cx="5115300" cy="15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9" name="Google Shape;2739;p60"/>
          <p:cNvSpPr/>
          <p:nvPr/>
        </p:nvSpPr>
        <p:spPr>
          <a:xfrm rot="-2956923">
            <a:off x="574460" y="1429410"/>
            <a:ext cx="427537" cy="876393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0" name="Google Shape;2740;p60"/>
          <p:cNvSpPr/>
          <p:nvPr/>
        </p:nvSpPr>
        <p:spPr>
          <a:xfrm rot="-2956923">
            <a:off x="370498" y="2003921"/>
            <a:ext cx="623092" cy="336149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1" name="Google Shape;2741;p60"/>
          <p:cNvGrpSpPr/>
          <p:nvPr/>
        </p:nvGrpSpPr>
        <p:grpSpPr>
          <a:xfrm rot="2700000">
            <a:off x="7699826" y="147246"/>
            <a:ext cx="1515219" cy="1081901"/>
            <a:chOff x="3509104" y="949065"/>
            <a:chExt cx="1958007" cy="1398062"/>
          </a:xfrm>
        </p:grpSpPr>
        <p:sp>
          <p:nvSpPr>
            <p:cNvPr id="2742" name="Google Shape;2742;p60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60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60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5" name="Google Shape;2745;p60"/>
          <p:cNvSpPr/>
          <p:nvPr/>
        </p:nvSpPr>
        <p:spPr>
          <a:xfrm>
            <a:off x="316650" y="4124850"/>
            <a:ext cx="3082671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2746" name="Shape 2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" name="Google Shape;2747;p61"/>
          <p:cNvSpPr txBox="1"/>
          <p:nvPr>
            <p:ph idx="1" type="subTitle"/>
          </p:nvPr>
        </p:nvSpPr>
        <p:spPr>
          <a:xfrm>
            <a:off x="336650" y="1518125"/>
            <a:ext cx="29922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48" name="Google Shape;2748;p61"/>
          <p:cNvSpPr txBox="1"/>
          <p:nvPr>
            <p:ph idx="2" type="subTitle"/>
          </p:nvPr>
        </p:nvSpPr>
        <p:spPr>
          <a:xfrm>
            <a:off x="4572350" y="1518125"/>
            <a:ext cx="29922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49" name="Google Shape;274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50" name="Google Shape;2750;p61"/>
          <p:cNvSpPr txBox="1"/>
          <p:nvPr>
            <p:ph idx="3" type="body"/>
          </p:nvPr>
        </p:nvSpPr>
        <p:spPr>
          <a:xfrm>
            <a:off x="995400" y="2220900"/>
            <a:ext cx="33078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1" name="Google Shape;2751;p61"/>
          <p:cNvSpPr txBox="1"/>
          <p:nvPr>
            <p:ph idx="4" type="body"/>
          </p:nvPr>
        </p:nvSpPr>
        <p:spPr>
          <a:xfrm>
            <a:off x="5077892" y="2212088"/>
            <a:ext cx="33078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752" name="Google Shape;2752;p61"/>
          <p:cNvGrpSpPr/>
          <p:nvPr/>
        </p:nvGrpSpPr>
        <p:grpSpPr>
          <a:xfrm rot="2700000">
            <a:off x="7699826" y="147246"/>
            <a:ext cx="1515219" cy="1081901"/>
            <a:chOff x="3509104" y="949065"/>
            <a:chExt cx="1958007" cy="1398062"/>
          </a:xfrm>
        </p:grpSpPr>
        <p:sp>
          <p:nvSpPr>
            <p:cNvPr id="2753" name="Google Shape;2753;p61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61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61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2756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62"/>
          <p:cNvSpPr txBox="1"/>
          <p:nvPr>
            <p:ph idx="1" type="subTitle"/>
          </p:nvPr>
        </p:nvSpPr>
        <p:spPr>
          <a:xfrm>
            <a:off x="336658" y="1518131"/>
            <a:ext cx="3576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58" name="Google Shape;2758;p62"/>
          <p:cNvSpPr txBox="1"/>
          <p:nvPr>
            <p:ph type="title"/>
          </p:nvPr>
        </p:nvSpPr>
        <p:spPr>
          <a:xfrm>
            <a:off x="311700" y="44503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59" name="Google Shape;2759;p62"/>
          <p:cNvSpPr txBox="1"/>
          <p:nvPr>
            <p:ph idx="2" type="body"/>
          </p:nvPr>
        </p:nvSpPr>
        <p:spPr>
          <a:xfrm>
            <a:off x="921488" y="2013263"/>
            <a:ext cx="3680700" cy="25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60" name="Google Shape;2760;p62"/>
          <p:cNvSpPr/>
          <p:nvPr/>
        </p:nvSpPr>
        <p:spPr>
          <a:xfrm rot="-2700000">
            <a:off x="7095065" y="2866715"/>
            <a:ext cx="1770530" cy="1770530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1" name="Google Shape;2761;p62"/>
          <p:cNvSpPr/>
          <p:nvPr/>
        </p:nvSpPr>
        <p:spPr>
          <a:xfrm>
            <a:off x="7035874" y="4842454"/>
            <a:ext cx="1771650" cy="88582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62" name="Google Shape;2762;p62"/>
          <p:cNvGrpSpPr/>
          <p:nvPr/>
        </p:nvGrpSpPr>
        <p:grpSpPr>
          <a:xfrm rot="-8306821">
            <a:off x="7756893" y="-3665"/>
            <a:ext cx="1515191" cy="1081882"/>
            <a:chOff x="3509104" y="949065"/>
            <a:chExt cx="1958007" cy="1398062"/>
          </a:xfrm>
        </p:grpSpPr>
        <p:sp>
          <p:nvSpPr>
            <p:cNvPr id="2763" name="Google Shape;2763;p62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62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62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6" name="Google Shape;2766;p62"/>
          <p:cNvGrpSpPr/>
          <p:nvPr/>
        </p:nvGrpSpPr>
        <p:grpSpPr>
          <a:xfrm>
            <a:off x="7253183" y="4255739"/>
            <a:ext cx="1451673" cy="618179"/>
            <a:chOff x="4487664" y="-1392325"/>
            <a:chExt cx="3997997" cy="1702034"/>
          </a:xfrm>
        </p:grpSpPr>
        <p:grpSp>
          <p:nvGrpSpPr>
            <p:cNvPr id="2767" name="Google Shape;2767;p62"/>
            <p:cNvGrpSpPr/>
            <p:nvPr/>
          </p:nvGrpSpPr>
          <p:grpSpPr>
            <a:xfrm>
              <a:off x="5041805" y="-1392325"/>
              <a:ext cx="2896971" cy="1702034"/>
              <a:chOff x="4692026" y="4370063"/>
              <a:chExt cx="2807959" cy="1649737"/>
            </a:xfrm>
          </p:grpSpPr>
          <p:sp>
            <p:nvSpPr>
              <p:cNvPr id="2768" name="Google Shape;2768;p62"/>
              <p:cNvSpPr/>
              <p:nvPr/>
            </p:nvSpPr>
            <p:spPr>
              <a:xfrm>
                <a:off x="4692026" y="4370063"/>
                <a:ext cx="2807065" cy="1649730"/>
              </a:xfrm>
              <a:custGeom>
                <a:rect b="b" l="l" r="r" t="t"/>
                <a:pathLst>
                  <a:path extrusionOk="0" h="1649730" w="1685925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9" name="Google Shape;2769;p62"/>
              <p:cNvSpPr/>
              <p:nvPr/>
            </p:nvSpPr>
            <p:spPr>
              <a:xfrm>
                <a:off x="6377940" y="4370070"/>
                <a:ext cx="1122045" cy="1649730"/>
              </a:xfrm>
              <a:custGeom>
                <a:rect b="b" l="l" r="r" t="t"/>
                <a:pathLst>
                  <a:path extrusionOk="0" h="1649730" w="1122045">
                    <a:moveTo>
                      <a:pt x="0" y="0"/>
                    </a:moveTo>
                    <a:lnTo>
                      <a:pt x="1122045" y="0"/>
                    </a:lnTo>
                    <a:lnTo>
                      <a:pt x="112204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rgbClr val="000000">
                  <a:alpha val="162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0" name="Google Shape;2770;p62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62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62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rgbClr val="FFFFFF">
                <a:alpha val="5809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62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rgbClr val="FFFFFF">
                <a:alpha val="245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bg>
      <p:bgPr>
        <a:solidFill>
          <a:schemeClr val="accent1"/>
        </a:solidFill>
      </p:bgPr>
    </p:bg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63"/>
          <p:cNvSpPr txBox="1"/>
          <p:nvPr>
            <p:ph type="title"/>
          </p:nvPr>
        </p:nvSpPr>
        <p:spPr>
          <a:xfrm>
            <a:off x="418575" y="1405144"/>
            <a:ext cx="8321700" cy="23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6" name="Google Shape;2776;p63"/>
          <p:cNvSpPr txBox="1"/>
          <p:nvPr>
            <p:ph idx="1" type="subTitle"/>
          </p:nvPr>
        </p:nvSpPr>
        <p:spPr>
          <a:xfrm>
            <a:off x="474656" y="4439606"/>
            <a:ext cx="85350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7" name="Google Shape;2777;p63"/>
          <p:cNvSpPr/>
          <p:nvPr/>
        </p:nvSpPr>
        <p:spPr>
          <a:xfrm flipH="1" rot="-1213136">
            <a:off x="304835" y="151341"/>
            <a:ext cx="478961" cy="852973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8" name="Google Shape;2778;p63"/>
          <p:cNvSpPr/>
          <p:nvPr/>
        </p:nvSpPr>
        <p:spPr>
          <a:xfrm flipH="1" rot="-1213136">
            <a:off x="751660" y="151341"/>
            <a:ext cx="478961" cy="852973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64"/>
          <p:cNvSpPr txBox="1"/>
          <p:nvPr>
            <p:ph type="title"/>
          </p:nvPr>
        </p:nvSpPr>
        <p:spPr>
          <a:xfrm>
            <a:off x="1468444" y="408206"/>
            <a:ext cx="7264500" cy="23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781" name="Google Shape;2781;p64"/>
          <p:cNvSpPr txBox="1"/>
          <p:nvPr>
            <p:ph idx="1" type="body"/>
          </p:nvPr>
        </p:nvSpPr>
        <p:spPr>
          <a:xfrm>
            <a:off x="1524274" y="3609938"/>
            <a:ext cx="71424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782" name="Google Shape;2782;p64"/>
          <p:cNvGrpSpPr/>
          <p:nvPr/>
        </p:nvGrpSpPr>
        <p:grpSpPr>
          <a:xfrm flipH="1" rot="7706476">
            <a:off x="1131724" y="1052569"/>
            <a:ext cx="1515167" cy="1081864"/>
            <a:chOff x="3509104" y="949065"/>
            <a:chExt cx="1958007" cy="1398062"/>
          </a:xfrm>
        </p:grpSpPr>
        <p:sp>
          <p:nvSpPr>
            <p:cNvPr id="2783" name="Google Shape;2783;p64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64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64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6" name="Google Shape;2786;p64"/>
          <p:cNvGrpSpPr/>
          <p:nvPr/>
        </p:nvGrpSpPr>
        <p:grpSpPr>
          <a:xfrm rot="7824031">
            <a:off x="-263177" y="480517"/>
            <a:ext cx="2400796" cy="1022071"/>
            <a:chOff x="4487664" y="-1392325"/>
            <a:chExt cx="3997997" cy="1702034"/>
          </a:xfrm>
        </p:grpSpPr>
        <p:grpSp>
          <p:nvGrpSpPr>
            <p:cNvPr id="2787" name="Google Shape;2787;p64"/>
            <p:cNvGrpSpPr/>
            <p:nvPr/>
          </p:nvGrpSpPr>
          <p:grpSpPr>
            <a:xfrm>
              <a:off x="5041805" y="-1392325"/>
              <a:ext cx="2896971" cy="1702034"/>
              <a:chOff x="4692026" y="4370063"/>
              <a:chExt cx="2807959" cy="1649737"/>
            </a:xfrm>
          </p:grpSpPr>
          <p:sp>
            <p:nvSpPr>
              <p:cNvPr id="2788" name="Google Shape;2788;p64"/>
              <p:cNvSpPr/>
              <p:nvPr/>
            </p:nvSpPr>
            <p:spPr>
              <a:xfrm>
                <a:off x="4692026" y="4370063"/>
                <a:ext cx="2807065" cy="1649730"/>
              </a:xfrm>
              <a:custGeom>
                <a:rect b="b" l="l" r="r" t="t"/>
                <a:pathLst>
                  <a:path extrusionOk="0" h="1649730" w="1685925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64"/>
              <p:cNvSpPr/>
              <p:nvPr/>
            </p:nvSpPr>
            <p:spPr>
              <a:xfrm>
                <a:off x="6377940" y="4370070"/>
                <a:ext cx="1122045" cy="1649730"/>
              </a:xfrm>
              <a:custGeom>
                <a:rect b="b" l="l" r="r" t="t"/>
                <a:pathLst>
                  <a:path extrusionOk="0" h="1649730" w="1122045">
                    <a:moveTo>
                      <a:pt x="0" y="0"/>
                    </a:moveTo>
                    <a:lnTo>
                      <a:pt x="1122045" y="0"/>
                    </a:lnTo>
                    <a:lnTo>
                      <a:pt x="112204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rgbClr val="000000">
                  <a:alpha val="162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90" name="Google Shape;2790;p64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64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64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rgbClr val="FFFFFF">
                <a:alpha val="5809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64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rgbClr val="FFFFFF">
                <a:alpha val="245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65"/>
          <p:cNvSpPr txBox="1"/>
          <p:nvPr>
            <p:ph idx="1" type="subTitle"/>
          </p:nvPr>
        </p:nvSpPr>
        <p:spPr>
          <a:xfrm>
            <a:off x="3792154" y="1297481"/>
            <a:ext cx="4805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796" name="Google Shape;2796;p65"/>
          <p:cNvSpPr txBox="1"/>
          <p:nvPr>
            <p:ph idx="2" type="subTitle"/>
          </p:nvPr>
        </p:nvSpPr>
        <p:spPr>
          <a:xfrm>
            <a:off x="3792154" y="2501151"/>
            <a:ext cx="4805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797" name="Google Shape;2797;p65"/>
          <p:cNvSpPr txBox="1"/>
          <p:nvPr>
            <p:ph idx="3" type="subTitle"/>
          </p:nvPr>
        </p:nvSpPr>
        <p:spPr>
          <a:xfrm>
            <a:off x="3792154" y="3704821"/>
            <a:ext cx="4805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798" name="Google Shape;279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99" name="Google Shape;2799;p65"/>
          <p:cNvSpPr txBox="1"/>
          <p:nvPr>
            <p:ph idx="4" type="body"/>
          </p:nvPr>
        </p:nvSpPr>
        <p:spPr>
          <a:xfrm>
            <a:off x="3792150" y="1625944"/>
            <a:ext cx="48051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00" name="Google Shape;2800;p65"/>
          <p:cNvSpPr txBox="1"/>
          <p:nvPr>
            <p:ph idx="5" type="body"/>
          </p:nvPr>
        </p:nvSpPr>
        <p:spPr>
          <a:xfrm>
            <a:off x="3792150" y="2821041"/>
            <a:ext cx="4805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01" name="Google Shape;2801;p65"/>
          <p:cNvSpPr txBox="1"/>
          <p:nvPr>
            <p:ph idx="6" type="body"/>
          </p:nvPr>
        </p:nvSpPr>
        <p:spPr>
          <a:xfrm>
            <a:off x="3792150" y="4014788"/>
            <a:ext cx="48057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66"/>
          <p:cNvSpPr txBox="1"/>
          <p:nvPr>
            <p:ph type="title"/>
          </p:nvPr>
        </p:nvSpPr>
        <p:spPr>
          <a:xfrm>
            <a:off x="308456" y="1295250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2804" name="Google Shape;2804;p66"/>
          <p:cNvSpPr txBox="1"/>
          <p:nvPr>
            <p:ph idx="1" type="subTitle"/>
          </p:nvPr>
        </p:nvSpPr>
        <p:spPr>
          <a:xfrm>
            <a:off x="308456" y="3772331"/>
            <a:ext cx="3343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Background image">
  <p:cSld name="CUSTOM_10"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67"/>
          <p:cNvSpPr txBox="1"/>
          <p:nvPr>
            <p:ph type="title"/>
          </p:nvPr>
        </p:nvSpPr>
        <p:spPr>
          <a:xfrm>
            <a:off x="5417531" y="1566000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68"/>
          <p:cNvSpPr txBox="1"/>
          <p:nvPr>
            <p:ph hasCustomPrompt="1" type="title"/>
          </p:nvPr>
        </p:nvSpPr>
        <p:spPr>
          <a:xfrm>
            <a:off x="2027278" y="1438688"/>
            <a:ext cx="26328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809" name="Google Shape;2809;p68"/>
          <p:cNvSpPr txBox="1"/>
          <p:nvPr>
            <p:ph idx="2"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810" name="Google Shape;2810;p68"/>
          <p:cNvSpPr txBox="1"/>
          <p:nvPr>
            <p:ph hasCustomPrompt="1" idx="3" type="title"/>
          </p:nvPr>
        </p:nvSpPr>
        <p:spPr>
          <a:xfrm>
            <a:off x="2027278" y="2687166"/>
            <a:ext cx="26328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811" name="Google Shape;2811;p68"/>
          <p:cNvSpPr txBox="1"/>
          <p:nvPr>
            <p:ph hasCustomPrompt="1" idx="4" type="title"/>
          </p:nvPr>
        </p:nvSpPr>
        <p:spPr>
          <a:xfrm>
            <a:off x="2027278" y="3935644"/>
            <a:ext cx="26328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812" name="Google Shape;2812;p68"/>
          <p:cNvSpPr txBox="1"/>
          <p:nvPr>
            <p:ph idx="1" type="body"/>
          </p:nvPr>
        </p:nvSpPr>
        <p:spPr>
          <a:xfrm>
            <a:off x="4702425" y="4049944"/>
            <a:ext cx="4086600" cy="6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13" name="Google Shape;2813;p68"/>
          <p:cNvSpPr txBox="1"/>
          <p:nvPr>
            <p:ph idx="5" type="body"/>
          </p:nvPr>
        </p:nvSpPr>
        <p:spPr>
          <a:xfrm>
            <a:off x="4702425" y="2743219"/>
            <a:ext cx="4086600" cy="6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14" name="Google Shape;2814;p68"/>
          <p:cNvSpPr txBox="1"/>
          <p:nvPr>
            <p:ph idx="6" type="body"/>
          </p:nvPr>
        </p:nvSpPr>
        <p:spPr>
          <a:xfrm>
            <a:off x="4702425" y="1436494"/>
            <a:ext cx="4086600" cy="6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grpSp>
        <p:nvGrpSpPr>
          <p:cNvPr id="2815" name="Google Shape;2815;p68"/>
          <p:cNvGrpSpPr/>
          <p:nvPr/>
        </p:nvGrpSpPr>
        <p:grpSpPr>
          <a:xfrm rot="-8306821">
            <a:off x="7756893" y="-3665"/>
            <a:ext cx="1515191" cy="1081882"/>
            <a:chOff x="3509104" y="949065"/>
            <a:chExt cx="1958007" cy="1398062"/>
          </a:xfrm>
        </p:grpSpPr>
        <p:sp>
          <p:nvSpPr>
            <p:cNvPr id="2816" name="Google Shape;2816;p68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68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68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69"/>
          <p:cNvSpPr txBox="1"/>
          <p:nvPr>
            <p:ph idx="1" type="subTitle"/>
          </p:nvPr>
        </p:nvSpPr>
        <p:spPr>
          <a:xfrm>
            <a:off x="311700" y="1279800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21" name="Google Shape;2821;p69"/>
          <p:cNvSpPr txBox="1"/>
          <p:nvPr>
            <p:ph idx="2" type="subTitle"/>
          </p:nvPr>
        </p:nvSpPr>
        <p:spPr>
          <a:xfrm>
            <a:off x="311700" y="2386593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22" name="Google Shape;2822;p69"/>
          <p:cNvSpPr txBox="1"/>
          <p:nvPr>
            <p:ph idx="3" type="subTitle"/>
          </p:nvPr>
        </p:nvSpPr>
        <p:spPr>
          <a:xfrm>
            <a:off x="311700" y="3515685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23" name="Google Shape;2823;p69"/>
          <p:cNvSpPr txBox="1"/>
          <p:nvPr>
            <p:ph idx="4" type="subTitle"/>
          </p:nvPr>
        </p:nvSpPr>
        <p:spPr>
          <a:xfrm>
            <a:off x="3200240" y="1292812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24" name="Google Shape;2824;p69"/>
          <p:cNvSpPr txBox="1"/>
          <p:nvPr>
            <p:ph idx="5" type="subTitle"/>
          </p:nvPr>
        </p:nvSpPr>
        <p:spPr>
          <a:xfrm>
            <a:off x="3200240" y="2386593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25" name="Google Shape;2825;p69"/>
          <p:cNvSpPr txBox="1"/>
          <p:nvPr>
            <p:ph idx="6" type="subTitle"/>
          </p:nvPr>
        </p:nvSpPr>
        <p:spPr>
          <a:xfrm>
            <a:off x="3200240" y="3515685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26" name="Google Shape;282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27" name="Google Shape;2827;p69"/>
          <p:cNvSpPr txBox="1"/>
          <p:nvPr>
            <p:ph idx="7" type="body"/>
          </p:nvPr>
        </p:nvSpPr>
        <p:spPr>
          <a:xfrm>
            <a:off x="3200240" y="15994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28" name="Google Shape;2828;p69"/>
          <p:cNvSpPr txBox="1"/>
          <p:nvPr>
            <p:ph idx="8" type="body"/>
          </p:nvPr>
        </p:nvSpPr>
        <p:spPr>
          <a:xfrm>
            <a:off x="3200240" y="382830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29" name="Google Shape;2829;p69"/>
          <p:cNvSpPr txBox="1"/>
          <p:nvPr>
            <p:ph idx="9" type="body"/>
          </p:nvPr>
        </p:nvSpPr>
        <p:spPr>
          <a:xfrm>
            <a:off x="3200240" y="268530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30" name="Google Shape;2830;p69"/>
          <p:cNvSpPr txBox="1"/>
          <p:nvPr>
            <p:ph idx="13" type="body"/>
          </p:nvPr>
        </p:nvSpPr>
        <p:spPr>
          <a:xfrm>
            <a:off x="311700" y="15994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31" name="Google Shape;2831;p69"/>
          <p:cNvSpPr txBox="1"/>
          <p:nvPr>
            <p:ph idx="14" type="body"/>
          </p:nvPr>
        </p:nvSpPr>
        <p:spPr>
          <a:xfrm>
            <a:off x="311700" y="382830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32" name="Google Shape;2832;p69"/>
          <p:cNvSpPr txBox="1"/>
          <p:nvPr>
            <p:ph idx="15" type="body"/>
          </p:nvPr>
        </p:nvSpPr>
        <p:spPr>
          <a:xfrm>
            <a:off x="311700" y="268530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grpSp>
        <p:nvGrpSpPr>
          <p:cNvPr id="2833" name="Google Shape;2833;p69"/>
          <p:cNvGrpSpPr/>
          <p:nvPr/>
        </p:nvGrpSpPr>
        <p:grpSpPr>
          <a:xfrm>
            <a:off x="5463988" y="722542"/>
            <a:ext cx="3525549" cy="3791006"/>
            <a:chOff x="7285317" y="963390"/>
            <a:chExt cx="4700732" cy="5054674"/>
          </a:xfrm>
        </p:grpSpPr>
        <p:sp>
          <p:nvSpPr>
            <p:cNvPr id="2834" name="Google Shape;2834;p69"/>
            <p:cNvSpPr/>
            <p:nvPr/>
          </p:nvSpPr>
          <p:spPr>
            <a:xfrm flipH="1">
              <a:off x="7980647" y="5438139"/>
              <a:ext cx="3318891" cy="165944"/>
            </a:xfrm>
            <a:custGeom>
              <a:rect b="b" l="l" r="r" t="t"/>
              <a:pathLst>
                <a:path extrusionOk="0" h="236219" w="4724400">
                  <a:moveTo>
                    <a:pt x="2362200" y="236220"/>
                  </a:moveTo>
                  <a:cubicBezTo>
                    <a:pt x="3663315" y="236220"/>
                    <a:pt x="4724400" y="182880"/>
                    <a:pt x="4724400" y="118110"/>
                  </a:cubicBezTo>
                  <a:cubicBezTo>
                    <a:pt x="4724400" y="52388"/>
                    <a:pt x="3663315" y="0"/>
                    <a:pt x="2362200" y="0"/>
                  </a:cubicBezTo>
                  <a:cubicBezTo>
                    <a:pt x="1061085" y="0"/>
                    <a:pt x="0" y="53340"/>
                    <a:pt x="0" y="118110"/>
                  </a:cubicBezTo>
                  <a:cubicBezTo>
                    <a:pt x="0" y="182880"/>
                    <a:pt x="1061085" y="236220"/>
                    <a:pt x="2362200" y="236220"/>
                  </a:cubicBez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5" name="Google Shape;2835;p69"/>
            <p:cNvSpPr/>
            <p:nvPr/>
          </p:nvSpPr>
          <p:spPr>
            <a:xfrm flipH="1" rot="2700000">
              <a:off x="7973724" y="2005738"/>
              <a:ext cx="3323920" cy="3323920"/>
            </a:xfrm>
            <a:custGeom>
              <a:rect b="b" l="l" r="r" t="t"/>
              <a:pathLst>
                <a:path extrusionOk="0" h="4724354" w="4724354">
                  <a:moveTo>
                    <a:pt x="4724355" y="2362177"/>
                  </a:moveTo>
                  <a:cubicBezTo>
                    <a:pt x="4724355" y="3666772"/>
                    <a:pt x="3666772" y="4724355"/>
                    <a:pt x="2362177" y="4724355"/>
                  </a:cubicBezTo>
                  <a:cubicBezTo>
                    <a:pt x="1057583" y="4724355"/>
                    <a:pt x="0" y="3666772"/>
                    <a:pt x="0" y="2362177"/>
                  </a:cubicBezTo>
                  <a:cubicBezTo>
                    <a:pt x="0" y="1057583"/>
                    <a:pt x="1057583" y="0"/>
                    <a:pt x="2362177" y="0"/>
                  </a:cubicBezTo>
                  <a:cubicBezTo>
                    <a:pt x="3666772" y="0"/>
                    <a:pt x="4724355" y="1057583"/>
                    <a:pt x="4724355" y="2362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36" name="Google Shape;2836;p69"/>
            <p:cNvGrpSpPr/>
            <p:nvPr/>
          </p:nvGrpSpPr>
          <p:grpSpPr>
            <a:xfrm flipH="1">
              <a:off x="9116725" y="2445393"/>
              <a:ext cx="1060695" cy="1784047"/>
              <a:chOff x="3083744" y="1423529"/>
              <a:chExt cx="913447" cy="1536382"/>
            </a:xfrm>
          </p:grpSpPr>
          <p:sp>
            <p:nvSpPr>
              <p:cNvPr id="2837" name="Google Shape;2837;p69"/>
              <p:cNvSpPr/>
              <p:nvPr/>
            </p:nvSpPr>
            <p:spPr>
              <a:xfrm>
                <a:off x="3375209" y="2458896"/>
                <a:ext cx="330517" cy="439102"/>
              </a:xfrm>
              <a:custGeom>
                <a:rect b="b" l="l" r="r" t="t"/>
                <a:pathLst>
                  <a:path extrusionOk="0" h="439102" w="330517">
                    <a:moveTo>
                      <a:pt x="0" y="0"/>
                    </a:moveTo>
                    <a:lnTo>
                      <a:pt x="330517" y="0"/>
                    </a:lnTo>
                    <a:lnTo>
                      <a:pt x="330517" y="439103"/>
                    </a:lnTo>
                    <a:lnTo>
                      <a:pt x="0" y="439103"/>
                    </a:lnTo>
                    <a:close/>
                  </a:path>
                </a:pathLst>
              </a:custGeom>
              <a:solidFill>
                <a:srgbClr val="56484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69"/>
              <p:cNvSpPr/>
              <p:nvPr/>
            </p:nvSpPr>
            <p:spPr>
              <a:xfrm>
                <a:off x="3375209" y="2502711"/>
                <a:ext cx="330517" cy="108584"/>
              </a:xfrm>
              <a:custGeom>
                <a:rect b="b" l="l" r="r" t="t"/>
                <a:pathLst>
                  <a:path extrusionOk="0" h="108584" w="330517">
                    <a:moveTo>
                      <a:pt x="0" y="40957"/>
                    </a:moveTo>
                    <a:lnTo>
                      <a:pt x="330517" y="0"/>
                    </a:lnTo>
                    <a:lnTo>
                      <a:pt x="330517" y="66675"/>
                    </a:lnTo>
                    <a:lnTo>
                      <a:pt x="0" y="108585"/>
                    </a:lnTo>
                    <a:close/>
                  </a:path>
                </a:pathLst>
              </a:custGeom>
              <a:solidFill>
                <a:srgbClr val="8673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69"/>
              <p:cNvSpPr/>
              <p:nvPr/>
            </p:nvSpPr>
            <p:spPr>
              <a:xfrm>
                <a:off x="3375209" y="2625583"/>
                <a:ext cx="330517" cy="108585"/>
              </a:xfrm>
              <a:custGeom>
                <a:rect b="b" l="l" r="r" t="t"/>
                <a:pathLst>
                  <a:path extrusionOk="0" h="108585" w="330517">
                    <a:moveTo>
                      <a:pt x="0" y="40958"/>
                    </a:moveTo>
                    <a:cubicBezTo>
                      <a:pt x="110490" y="27623"/>
                      <a:pt x="220027" y="13335"/>
                      <a:pt x="330517" y="0"/>
                    </a:cubicBezTo>
                    <a:cubicBezTo>
                      <a:pt x="330517" y="22860"/>
                      <a:pt x="330517" y="44767"/>
                      <a:pt x="330517" y="67628"/>
                    </a:cubicBezTo>
                    <a:cubicBezTo>
                      <a:pt x="220027" y="80963"/>
                      <a:pt x="110490" y="95250"/>
                      <a:pt x="0" y="108585"/>
                    </a:cubicBezTo>
                    <a:cubicBezTo>
                      <a:pt x="0" y="86678"/>
                      <a:pt x="0" y="63817"/>
                      <a:pt x="0" y="40958"/>
                    </a:cubicBezTo>
                    <a:close/>
                  </a:path>
                </a:pathLst>
              </a:custGeom>
              <a:solidFill>
                <a:srgbClr val="8673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69"/>
              <p:cNvSpPr/>
              <p:nvPr/>
            </p:nvSpPr>
            <p:spPr>
              <a:xfrm>
                <a:off x="3375209" y="2748456"/>
                <a:ext cx="330517" cy="109537"/>
              </a:xfrm>
              <a:custGeom>
                <a:rect b="b" l="l" r="r" t="t"/>
                <a:pathLst>
                  <a:path extrusionOk="0" h="109537" w="330517">
                    <a:moveTo>
                      <a:pt x="0" y="41910"/>
                    </a:moveTo>
                    <a:lnTo>
                      <a:pt x="330517" y="0"/>
                    </a:lnTo>
                    <a:lnTo>
                      <a:pt x="330517" y="67627"/>
                    </a:lnTo>
                    <a:lnTo>
                      <a:pt x="0" y="109538"/>
                    </a:lnTo>
                    <a:close/>
                  </a:path>
                </a:pathLst>
              </a:custGeom>
              <a:solidFill>
                <a:srgbClr val="8673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69"/>
              <p:cNvSpPr/>
              <p:nvPr/>
            </p:nvSpPr>
            <p:spPr>
              <a:xfrm>
                <a:off x="3375209" y="2897999"/>
                <a:ext cx="330517" cy="61912"/>
              </a:xfrm>
              <a:custGeom>
                <a:rect b="b" l="l" r="r" t="t"/>
                <a:pathLst>
                  <a:path extrusionOk="0" h="61912" w="330517">
                    <a:moveTo>
                      <a:pt x="81915" y="61913"/>
                    </a:moveTo>
                    <a:lnTo>
                      <a:pt x="247650" y="61913"/>
                    </a:lnTo>
                    <a:lnTo>
                      <a:pt x="3305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4F5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69"/>
              <p:cNvSpPr/>
              <p:nvPr/>
            </p:nvSpPr>
            <p:spPr>
              <a:xfrm>
                <a:off x="3083744" y="1423529"/>
                <a:ext cx="913447" cy="1036320"/>
              </a:xfrm>
              <a:custGeom>
                <a:rect b="b" l="l" r="r" t="t"/>
                <a:pathLst>
                  <a:path extrusionOk="0" h="1036320" w="913447">
                    <a:moveTo>
                      <a:pt x="456247" y="0"/>
                    </a:moveTo>
                    <a:cubicBezTo>
                      <a:pt x="708660" y="0"/>
                      <a:pt x="913447" y="204788"/>
                      <a:pt x="913447" y="457200"/>
                    </a:cubicBezTo>
                    <a:cubicBezTo>
                      <a:pt x="913447" y="613410"/>
                      <a:pt x="835342" y="750570"/>
                      <a:pt x="716280" y="833438"/>
                    </a:cubicBezTo>
                    <a:cubicBezTo>
                      <a:pt x="655320" y="875348"/>
                      <a:pt x="621982" y="940118"/>
                      <a:pt x="621982" y="1014413"/>
                    </a:cubicBezTo>
                    <a:lnTo>
                      <a:pt x="621982" y="1036320"/>
                    </a:lnTo>
                    <a:lnTo>
                      <a:pt x="291465" y="1036320"/>
                    </a:lnTo>
                    <a:lnTo>
                      <a:pt x="291465" y="1014413"/>
                    </a:lnTo>
                    <a:cubicBezTo>
                      <a:pt x="291465" y="940118"/>
                      <a:pt x="258127" y="876300"/>
                      <a:pt x="197167" y="833438"/>
                    </a:cubicBezTo>
                    <a:cubicBezTo>
                      <a:pt x="78105" y="750570"/>
                      <a:pt x="0" y="613410"/>
                      <a:pt x="0" y="457200"/>
                    </a:cubicBezTo>
                    <a:cubicBezTo>
                      <a:pt x="0" y="204788"/>
                      <a:pt x="203835" y="0"/>
                      <a:pt x="4562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69"/>
              <p:cNvSpPr/>
              <p:nvPr/>
            </p:nvSpPr>
            <p:spPr>
              <a:xfrm>
                <a:off x="3274244" y="1789289"/>
                <a:ext cx="532447" cy="669607"/>
              </a:xfrm>
              <a:custGeom>
                <a:rect b="b" l="l" r="r" t="t"/>
                <a:pathLst>
                  <a:path extrusionOk="0" h="669607" w="532447">
                    <a:moveTo>
                      <a:pt x="303847" y="669607"/>
                    </a:moveTo>
                    <a:lnTo>
                      <a:pt x="303847" y="228600"/>
                    </a:lnTo>
                    <a:lnTo>
                      <a:pt x="228600" y="228600"/>
                    </a:lnTo>
                    <a:lnTo>
                      <a:pt x="228600" y="669607"/>
                    </a:lnTo>
                    <a:lnTo>
                      <a:pt x="178117" y="669607"/>
                    </a:lnTo>
                    <a:lnTo>
                      <a:pt x="178117" y="228600"/>
                    </a:lnTo>
                    <a:lnTo>
                      <a:pt x="114300" y="228600"/>
                    </a:lnTo>
                    <a:cubicBezTo>
                      <a:pt x="82867" y="228600"/>
                      <a:pt x="54292" y="216217"/>
                      <a:pt x="33338" y="195263"/>
                    </a:cubicBezTo>
                    <a:cubicBezTo>
                      <a:pt x="12382" y="174308"/>
                      <a:pt x="0" y="145733"/>
                      <a:pt x="0" y="114300"/>
                    </a:cubicBezTo>
                    <a:cubicBezTo>
                      <a:pt x="0" y="82867"/>
                      <a:pt x="12382" y="54292"/>
                      <a:pt x="33338" y="33338"/>
                    </a:cubicBezTo>
                    <a:cubicBezTo>
                      <a:pt x="54292" y="12382"/>
                      <a:pt x="82867" y="0"/>
                      <a:pt x="114300" y="0"/>
                    </a:cubicBezTo>
                    <a:cubicBezTo>
                      <a:pt x="145732" y="0"/>
                      <a:pt x="174307" y="12382"/>
                      <a:pt x="195263" y="33338"/>
                    </a:cubicBezTo>
                    <a:cubicBezTo>
                      <a:pt x="216217" y="54292"/>
                      <a:pt x="228600" y="82867"/>
                      <a:pt x="228600" y="114300"/>
                    </a:cubicBezTo>
                    <a:lnTo>
                      <a:pt x="228600" y="178117"/>
                    </a:lnTo>
                    <a:lnTo>
                      <a:pt x="303847" y="178117"/>
                    </a:lnTo>
                    <a:lnTo>
                      <a:pt x="303847" y="114300"/>
                    </a:lnTo>
                    <a:cubicBezTo>
                      <a:pt x="303847" y="82867"/>
                      <a:pt x="316230" y="54292"/>
                      <a:pt x="337185" y="33338"/>
                    </a:cubicBezTo>
                    <a:cubicBezTo>
                      <a:pt x="358140" y="12382"/>
                      <a:pt x="386715" y="0"/>
                      <a:pt x="418147" y="0"/>
                    </a:cubicBezTo>
                    <a:cubicBezTo>
                      <a:pt x="449580" y="0"/>
                      <a:pt x="478155" y="12382"/>
                      <a:pt x="499110" y="33338"/>
                    </a:cubicBezTo>
                    <a:cubicBezTo>
                      <a:pt x="520065" y="54292"/>
                      <a:pt x="532447" y="82867"/>
                      <a:pt x="532447" y="114300"/>
                    </a:cubicBezTo>
                    <a:cubicBezTo>
                      <a:pt x="532447" y="145733"/>
                      <a:pt x="520065" y="174308"/>
                      <a:pt x="499110" y="195263"/>
                    </a:cubicBezTo>
                    <a:cubicBezTo>
                      <a:pt x="478155" y="216217"/>
                      <a:pt x="449580" y="228600"/>
                      <a:pt x="418147" y="228600"/>
                    </a:cubicBezTo>
                    <a:lnTo>
                      <a:pt x="354330" y="228600"/>
                    </a:lnTo>
                    <a:lnTo>
                      <a:pt x="354330" y="669607"/>
                    </a:lnTo>
                    <a:lnTo>
                      <a:pt x="303847" y="669607"/>
                    </a:lnTo>
                    <a:lnTo>
                      <a:pt x="303847" y="669607"/>
                    </a:lnTo>
                    <a:close/>
                    <a:moveTo>
                      <a:pt x="354330" y="114300"/>
                    </a:moveTo>
                    <a:lnTo>
                      <a:pt x="354330" y="178117"/>
                    </a:lnTo>
                    <a:lnTo>
                      <a:pt x="418147" y="178117"/>
                    </a:lnTo>
                    <a:cubicBezTo>
                      <a:pt x="435292" y="178117"/>
                      <a:pt x="451485" y="170497"/>
                      <a:pt x="462915" y="159067"/>
                    </a:cubicBezTo>
                    <a:cubicBezTo>
                      <a:pt x="474345" y="147638"/>
                      <a:pt x="481965" y="131445"/>
                      <a:pt x="481965" y="114300"/>
                    </a:cubicBezTo>
                    <a:cubicBezTo>
                      <a:pt x="481965" y="97155"/>
                      <a:pt x="475297" y="80963"/>
                      <a:pt x="462915" y="69532"/>
                    </a:cubicBezTo>
                    <a:cubicBezTo>
                      <a:pt x="451485" y="58102"/>
                      <a:pt x="435292" y="50482"/>
                      <a:pt x="418147" y="50482"/>
                    </a:cubicBezTo>
                    <a:cubicBezTo>
                      <a:pt x="401003" y="50482"/>
                      <a:pt x="384810" y="57150"/>
                      <a:pt x="373380" y="69532"/>
                    </a:cubicBezTo>
                    <a:cubicBezTo>
                      <a:pt x="360997" y="80963"/>
                      <a:pt x="354330" y="96202"/>
                      <a:pt x="354330" y="114300"/>
                    </a:cubicBezTo>
                    <a:lnTo>
                      <a:pt x="354330" y="114300"/>
                    </a:lnTo>
                    <a:close/>
                    <a:moveTo>
                      <a:pt x="114300" y="178117"/>
                    </a:moveTo>
                    <a:lnTo>
                      <a:pt x="178117" y="178117"/>
                    </a:lnTo>
                    <a:lnTo>
                      <a:pt x="178117" y="114300"/>
                    </a:lnTo>
                    <a:cubicBezTo>
                      <a:pt x="178117" y="97155"/>
                      <a:pt x="171450" y="80963"/>
                      <a:pt x="159067" y="69532"/>
                    </a:cubicBezTo>
                    <a:cubicBezTo>
                      <a:pt x="147638" y="58102"/>
                      <a:pt x="131445" y="50482"/>
                      <a:pt x="114300" y="50482"/>
                    </a:cubicBezTo>
                    <a:cubicBezTo>
                      <a:pt x="97155" y="50482"/>
                      <a:pt x="80963" y="57150"/>
                      <a:pt x="69532" y="69532"/>
                    </a:cubicBezTo>
                    <a:cubicBezTo>
                      <a:pt x="58102" y="80963"/>
                      <a:pt x="50482" y="97155"/>
                      <a:pt x="50482" y="114300"/>
                    </a:cubicBezTo>
                    <a:cubicBezTo>
                      <a:pt x="50482" y="131445"/>
                      <a:pt x="57150" y="147638"/>
                      <a:pt x="69532" y="159067"/>
                    </a:cubicBezTo>
                    <a:cubicBezTo>
                      <a:pt x="80963" y="170497"/>
                      <a:pt x="96202" y="178117"/>
                      <a:pt x="114300" y="1781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4" name="Google Shape;2844;p69"/>
            <p:cNvSpPr/>
            <p:nvPr/>
          </p:nvSpPr>
          <p:spPr>
            <a:xfrm flipH="1" rot="7455879">
              <a:off x="11171862" y="4635829"/>
              <a:ext cx="388451" cy="796271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69"/>
            <p:cNvSpPr/>
            <p:nvPr/>
          </p:nvSpPr>
          <p:spPr>
            <a:xfrm flipH="1" rot="7455879">
              <a:off x="10842267" y="5046858"/>
              <a:ext cx="566127" cy="305418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46" name="Google Shape;2846;p69"/>
            <p:cNvGrpSpPr/>
            <p:nvPr/>
          </p:nvGrpSpPr>
          <p:grpSpPr>
            <a:xfrm flipH="1" rot="1838072">
              <a:off x="10048323" y="1294601"/>
              <a:ext cx="1524479" cy="819629"/>
              <a:chOff x="3448893" y="949065"/>
              <a:chExt cx="2173513" cy="1168580"/>
            </a:xfrm>
          </p:grpSpPr>
          <p:sp>
            <p:nvSpPr>
              <p:cNvPr id="2847" name="Google Shape;2847;p69"/>
              <p:cNvSpPr/>
              <p:nvPr/>
            </p:nvSpPr>
            <p:spPr>
              <a:xfrm>
                <a:off x="4498069" y="1640485"/>
                <a:ext cx="1124337" cy="477160"/>
              </a:xfrm>
              <a:custGeom>
                <a:rect b="b" l="l" r="r" t="t"/>
                <a:pathLst>
                  <a:path extrusionOk="0" h="345768" w="814737">
                    <a:moveTo>
                      <a:pt x="804830" y="218856"/>
                    </a:moveTo>
                    <a:cubicBezTo>
                      <a:pt x="729155" y="367840"/>
                      <a:pt x="532086" y="146335"/>
                      <a:pt x="320040" y="184960"/>
                    </a:cubicBezTo>
                    <a:cubicBezTo>
                      <a:pt x="175786" y="210973"/>
                      <a:pt x="80404" y="251176"/>
                      <a:pt x="0" y="345769"/>
                    </a:cubicBezTo>
                    <a:cubicBezTo>
                      <a:pt x="409903" y="-232038"/>
                      <a:pt x="889963" y="51742"/>
                      <a:pt x="804830" y="2188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69"/>
              <p:cNvSpPr/>
              <p:nvPr/>
            </p:nvSpPr>
            <p:spPr>
              <a:xfrm>
                <a:off x="3963048" y="949065"/>
                <a:ext cx="553783" cy="1135180"/>
              </a:xfrm>
              <a:custGeom>
                <a:rect b="b" l="l" r="r" t="t"/>
                <a:pathLst>
                  <a:path extrusionOk="0" h="822594" w="401292">
                    <a:moveTo>
                      <a:pt x="401279" y="442645"/>
                    </a:moveTo>
                    <a:cubicBezTo>
                      <a:pt x="400491" y="299179"/>
                      <a:pt x="351618" y="151772"/>
                      <a:pt x="246777" y="54025"/>
                    </a:cubicBezTo>
                    <a:cubicBezTo>
                      <a:pt x="223129" y="31954"/>
                      <a:pt x="195539" y="11458"/>
                      <a:pt x="163220" y="3576"/>
                    </a:cubicBezTo>
                    <a:cubicBezTo>
                      <a:pt x="87545" y="-16131"/>
                      <a:pt x="2411" y="48507"/>
                      <a:pt x="47" y="126547"/>
                    </a:cubicBezTo>
                    <a:cubicBezTo>
                      <a:pt x="-2318" y="217987"/>
                      <a:pt x="85969" y="281049"/>
                      <a:pt x="150607" y="345687"/>
                    </a:cubicBezTo>
                    <a:cubicBezTo>
                      <a:pt x="275155" y="468658"/>
                      <a:pt x="335852" y="648385"/>
                      <a:pt x="316933" y="822594"/>
                    </a:cubicBezTo>
                    <a:cubicBezTo>
                      <a:pt x="369748" y="705930"/>
                      <a:pt x="402067" y="570346"/>
                      <a:pt x="401279" y="4426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69"/>
              <p:cNvSpPr/>
              <p:nvPr/>
            </p:nvSpPr>
            <p:spPr>
              <a:xfrm>
                <a:off x="3448893" y="1450622"/>
                <a:ext cx="807082" cy="435409"/>
              </a:xfrm>
              <a:custGeom>
                <a:rect b="b" l="l" r="r" t="t"/>
                <a:pathLst>
                  <a:path extrusionOk="0" h="315514" w="584842">
                    <a:moveTo>
                      <a:pt x="277415" y="198059"/>
                    </a:moveTo>
                    <a:cubicBezTo>
                      <a:pt x="234848" y="209883"/>
                      <a:pt x="194646" y="229590"/>
                      <a:pt x="150503" y="235896"/>
                    </a:cubicBezTo>
                    <a:cubicBezTo>
                      <a:pt x="93747" y="244567"/>
                      <a:pt x="28320" y="228802"/>
                      <a:pt x="6248" y="167316"/>
                    </a:cubicBezTo>
                    <a:cubicBezTo>
                      <a:pt x="-5576" y="134208"/>
                      <a:pt x="-58" y="97948"/>
                      <a:pt x="18072" y="68781"/>
                    </a:cubicBezTo>
                    <a:cubicBezTo>
                      <a:pt x="63004" y="-6105"/>
                      <a:pt x="148926" y="-5316"/>
                      <a:pt x="224601" y="4931"/>
                    </a:cubicBezTo>
                    <a:cubicBezTo>
                      <a:pt x="471331" y="38827"/>
                      <a:pt x="571442" y="272945"/>
                      <a:pt x="584843" y="315512"/>
                    </a:cubicBezTo>
                    <a:cubicBezTo>
                      <a:pt x="584843" y="316300"/>
                      <a:pt x="449259" y="150762"/>
                      <a:pt x="277415" y="19805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50" name="Google Shape;2850;p69"/>
          <p:cNvGrpSpPr/>
          <p:nvPr/>
        </p:nvGrpSpPr>
        <p:grpSpPr>
          <a:xfrm>
            <a:off x="6248131" y="3310836"/>
            <a:ext cx="1956620" cy="833146"/>
            <a:chOff x="4487664" y="-1392325"/>
            <a:chExt cx="3997997" cy="1702034"/>
          </a:xfrm>
        </p:grpSpPr>
        <p:grpSp>
          <p:nvGrpSpPr>
            <p:cNvPr id="2851" name="Google Shape;2851;p69"/>
            <p:cNvGrpSpPr/>
            <p:nvPr/>
          </p:nvGrpSpPr>
          <p:grpSpPr>
            <a:xfrm>
              <a:off x="5041805" y="-1392325"/>
              <a:ext cx="2896971" cy="1702034"/>
              <a:chOff x="4692026" y="4370063"/>
              <a:chExt cx="2807959" cy="1649737"/>
            </a:xfrm>
          </p:grpSpPr>
          <p:sp>
            <p:nvSpPr>
              <p:cNvPr id="2852" name="Google Shape;2852;p69"/>
              <p:cNvSpPr/>
              <p:nvPr/>
            </p:nvSpPr>
            <p:spPr>
              <a:xfrm>
                <a:off x="4692026" y="4370063"/>
                <a:ext cx="2807065" cy="1649730"/>
              </a:xfrm>
              <a:custGeom>
                <a:rect b="b" l="l" r="r" t="t"/>
                <a:pathLst>
                  <a:path extrusionOk="0" h="1649730" w="1685925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69"/>
              <p:cNvSpPr/>
              <p:nvPr/>
            </p:nvSpPr>
            <p:spPr>
              <a:xfrm>
                <a:off x="6377940" y="4370070"/>
                <a:ext cx="1122045" cy="1649730"/>
              </a:xfrm>
              <a:custGeom>
                <a:rect b="b" l="l" r="r" t="t"/>
                <a:pathLst>
                  <a:path extrusionOk="0" h="1649730" w="1122045">
                    <a:moveTo>
                      <a:pt x="0" y="0"/>
                    </a:moveTo>
                    <a:lnTo>
                      <a:pt x="1122045" y="0"/>
                    </a:lnTo>
                    <a:lnTo>
                      <a:pt x="112204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rgbClr val="000000">
                  <a:alpha val="162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54" name="Google Shape;2854;p69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69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69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rgbClr val="FFFFFF">
                <a:alpha val="5809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69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rgbClr val="FFFFFF">
                <a:alpha val="245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70"/>
          <p:cNvSpPr txBox="1"/>
          <p:nvPr>
            <p:ph idx="1" type="subTitle"/>
          </p:nvPr>
        </p:nvSpPr>
        <p:spPr>
          <a:xfrm>
            <a:off x="6169448" y="1411781"/>
            <a:ext cx="2548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60" name="Google Shape;2860;p70"/>
          <p:cNvSpPr txBox="1"/>
          <p:nvPr>
            <p:ph idx="2" type="subTitle"/>
          </p:nvPr>
        </p:nvSpPr>
        <p:spPr>
          <a:xfrm>
            <a:off x="6169448" y="3077068"/>
            <a:ext cx="2548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61" name="Google Shape;286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62" name="Google Shape;2862;p70"/>
          <p:cNvSpPr txBox="1"/>
          <p:nvPr>
            <p:ph idx="3" type="body"/>
          </p:nvPr>
        </p:nvSpPr>
        <p:spPr>
          <a:xfrm>
            <a:off x="6169444" y="1738781"/>
            <a:ext cx="2548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63" name="Google Shape;2863;p70"/>
          <p:cNvSpPr txBox="1"/>
          <p:nvPr>
            <p:ph idx="4" type="body"/>
          </p:nvPr>
        </p:nvSpPr>
        <p:spPr>
          <a:xfrm>
            <a:off x="6169444" y="3380025"/>
            <a:ext cx="2548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grpSp>
        <p:nvGrpSpPr>
          <p:cNvPr id="2864" name="Google Shape;2864;p70"/>
          <p:cNvGrpSpPr/>
          <p:nvPr/>
        </p:nvGrpSpPr>
        <p:grpSpPr>
          <a:xfrm rot="2700000">
            <a:off x="-158299" y="3990584"/>
            <a:ext cx="1515219" cy="1081901"/>
            <a:chOff x="3509104" y="949065"/>
            <a:chExt cx="1958007" cy="1398062"/>
          </a:xfrm>
        </p:grpSpPr>
        <p:sp>
          <p:nvSpPr>
            <p:cNvPr id="2865" name="Google Shape;2865;p70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70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70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71"/>
          <p:cNvSpPr txBox="1"/>
          <p:nvPr>
            <p:ph idx="1" type="subTitle"/>
          </p:nvPr>
        </p:nvSpPr>
        <p:spPr>
          <a:xfrm>
            <a:off x="311700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870" name="Google Shape;2870;p71"/>
          <p:cNvSpPr txBox="1"/>
          <p:nvPr>
            <p:ph idx="2" type="subTitle"/>
          </p:nvPr>
        </p:nvSpPr>
        <p:spPr>
          <a:xfrm>
            <a:off x="2081533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871" name="Google Shape;2871;p71"/>
          <p:cNvSpPr txBox="1"/>
          <p:nvPr>
            <p:ph idx="3" type="subTitle"/>
          </p:nvPr>
        </p:nvSpPr>
        <p:spPr>
          <a:xfrm>
            <a:off x="3851365" y="1756875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872" name="Google Shape;2872;p71"/>
          <p:cNvSpPr txBox="1"/>
          <p:nvPr>
            <p:ph idx="4" type="subTitle"/>
          </p:nvPr>
        </p:nvSpPr>
        <p:spPr>
          <a:xfrm>
            <a:off x="5621198" y="1756875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873" name="Google Shape;2873;p71"/>
          <p:cNvSpPr txBox="1"/>
          <p:nvPr>
            <p:ph idx="5" type="subTitle"/>
          </p:nvPr>
        </p:nvSpPr>
        <p:spPr>
          <a:xfrm>
            <a:off x="7391030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874" name="Google Shape;2874;p71"/>
          <p:cNvSpPr txBox="1"/>
          <p:nvPr>
            <p:ph type="title"/>
          </p:nvPr>
        </p:nvSpPr>
        <p:spPr>
          <a:xfrm>
            <a:off x="311700" y="73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75" name="Google Shape;2875;p71"/>
          <p:cNvSpPr txBox="1"/>
          <p:nvPr>
            <p:ph idx="6" type="body"/>
          </p:nvPr>
        </p:nvSpPr>
        <p:spPr>
          <a:xfrm>
            <a:off x="311700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6" name="Google Shape;2876;p71"/>
          <p:cNvSpPr txBox="1"/>
          <p:nvPr>
            <p:ph idx="7" type="body"/>
          </p:nvPr>
        </p:nvSpPr>
        <p:spPr>
          <a:xfrm>
            <a:off x="2081531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7" name="Google Shape;2877;p71"/>
          <p:cNvSpPr txBox="1"/>
          <p:nvPr>
            <p:ph idx="8" type="body"/>
          </p:nvPr>
        </p:nvSpPr>
        <p:spPr>
          <a:xfrm>
            <a:off x="3851363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8" name="Google Shape;2878;p71"/>
          <p:cNvSpPr txBox="1"/>
          <p:nvPr>
            <p:ph idx="9" type="body"/>
          </p:nvPr>
        </p:nvSpPr>
        <p:spPr>
          <a:xfrm>
            <a:off x="5621194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9" name="Google Shape;2879;p71"/>
          <p:cNvSpPr txBox="1"/>
          <p:nvPr>
            <p:ph idx="13" type="body"/>
          </p:nvPr>
        </p:nvSpPr>
        <p:spPr>
          <a:xfrm>
            <a:off x="7391025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72"/>
          <p:cNvSpPr txBox="1"/>
          <p:nvPr>
            <p:ph type="title"/>
          </p:nvPr>
        </p:nvSpPr>
        <p:spPr>
          <a:xfrm>
            <a:off x="4831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82" name="Google Shape;2882;p72"/>
          <p:cNvSpPr txBox="1"/>
          <p:nvPr>
            <p:ph idx="1" type="body"/>
          </p:nvPr>
        </p:nvSpPr>
        <p:spPr>
          <a:xfrm>
            <a:off x="483038" y="1573275"/>
            <a:ext cx="41862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2883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73"/>
          <p:cNvSpPr txBox="1"/>
          <p:nvPr>
            <p:ph type="title"/>
          </p:nvPr>
        </p:nvSpPr>
        <p:spPr>
          <a:xfrm>
            <a:off x="44836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85" name="Google Shape;2885;p73"/>
          <p:cNvSpPr txBox="1"/>
          <p:nvPr>
            <p:ph idx="1" type="body"/>
          </p:nvPr>
        </p:nvSpPr>
        <p:spPr>
          <a:xfrm>
            <a:off x="4483725" y="1881319"/>
            <a:ext cx="41862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74"/>
          <p:cNvSpPr txBox="1"/>
          <p:nvPr>
            <p:ph idx="1" type="subTitle"/>
          </p:nvPr>
        </p:nvSpPr>
        <p:spPr>
          <a:xfrm>
            <a:off x="4597950" y="1887619"/>
            <a:ext cx="41862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888" name="Google Shape;2888;p74"/>
          <p:cNvSpPr txBox="1"/>
          <p:nvPr>
            <p:ph type="title"/>
          </p:nvPr>
        </p:nvSpPr>
        <p:spPr>
          <a:xfrm>
            <a:off x="45979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89" name="Google Shape;2889;p74"/>
          <p:cNvSpPr txBox="1"/>
          <p:nvPr>
            <p:ph idx="2" type="body"/>
          </p:nvPr>
        </p:nvSpPr>
        <p:spPr>
          <a:xfrm>
            <a:off x="4597988" y="2536219"/>
            <a:ext cx="41862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90" name="Google Shape;2890;p74"/>
          <p:cNvSpPr/>
          <p:nvPr/>
        </p:nvSpPr>
        <p:spPr>
          <a:xfrm>
            <a:off x="716702" y="4639193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1" name="Google Shape;2891;p74"/>
          <p:cNvSpPr/>
          <p:nvPr/>
        </p:nvSpPr>
        <p:spPr>
          <a:xfrm rot="-2700000">
            <a:off x="716934" y="857060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2" name="Google Shape;2892;p74"/>
          <p:cNvGrpSpPr/>
          <p:nvPr/>
        </p:nvGrpSpPr>
        <p:grpSpPr>
          <a:xfrm rot="3456601">
            <a:off x="3734875" y="1036536"/>
            <a:ext cx="1681830" cy="904228"/>
            <a:chOff x="3448893" y="949065"/>
            <a:chExt cx="2173513" cy="1168580"/>
          </a:xfrm>
        </p:grpSpPr>
        <p:sp>
          <p:nvSpPr>
            <p:cNvPr id="2893" name="Google Shape;2893;p74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74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74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6" name="Google Shape;2896;p74"/>
          <p:cNvSpPr/>
          <p:nvPr/>
        </p:nvSpPr>
        <p:spPr>
          <a:xfrm rot="-7452676">
            <a:off x="429390" y="3754917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7" name="Google Shape;2897;p74"/>
          <p:cNvSpPr/>
          <p:nvPr/>
        </p:nvSpPr>
        <p:spPr>
          <a:xfrm rot="-7452676">
            <a:off x="597185" y="4207865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8" name="Google Shape;2898;p74"/>
          <p:cNvGrpSpPr/>
          <p:nvPr/>
        </p:nvGrpSpPr>
        <p:grpSpPr>
          <a:xfrm rot="-3566481">
            <a:off x="-84948" y="687646"/>
            <a:ext cx="1681798" cy="904211"/>
            <a:chOff x="3448893" y="949065"/>
            <a:chExt cx="2173513" cy="1168580"/>
          </a:xfrm>
        </p:grpSpPr>
        <p:sp>
          <p:nvSpPr>
            <p:cNvPr id="2899" name="Google Shape;2899;p74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74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74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2" name="Google Shape;2902;p74"/>
          <p:cNvGrpSpPr/>
          <p:nvPr/>
        </p:nvGrpSpPr>
        <p:grpSpPr>
          <a:xfrm>
            <a:off x="1033325" y="3491084"/>
            <a:ext cx="2904545" cy="1236868"/>
            <a:chOff x="4487664" y="-1392325"/>
            <a:chExt cx="3997997" cy="1702034"/>
          </a:xfrm>
        </p:grpSpPr>
        <p:grpSp>
          <p:nvGrpSpPr>
            <p:cNvPr id="2903" name="Google Shape;2903;p74"/>
            <p:cNvGrpSpPr/>
            <p:nvPr/>
          </p:nvGrpSpPr>
          <p:grpSpPr>
            <a:xfrm>
              <a:off x="5041805" y="-1392325"/>
              <a:ext cx="2896971" cy="1702034"/>
              <a:chOff x="4692026" y="4370063"/>
              <a:chExt cx="2807959" cy="1649737"/>
            </a:xfrm>
          </p:grpSpPr>
          <p:sp>
            <p:nvSpPr>
              <p:cNvPr id="2904" name="Google Shape;2904;p74"/>
              <p:cNvSpPr/>
              <p:nvPr/>
            </p:nvSpPr>
            <p:spPr>
              <a:xfrm>
                <a:off x="4692026" y="4370063"/>
                <a:ext cx="2807065" cy="1649730"/>
              </a:xfrm>
              <a:custGeom>
                <a:rect b="b" l="l" r="r" t="t"/>
                <a:pathLst>
                  <a:path extrusionOk="0" h="1649730" w="1685925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74"/>
              <p:cNvSpPr/>
              <p:nvPr/>
            </p:nvSpPr>
            <p:spPr>
              <a:xfrm>
                <a:off x="6377940" y="4370070"/>
                <a:ext cx="1122045" cy="1649730"/>
              </a:xfrm>
              <a:custGeom>
                <a:rect b="b" l="l" r="r" t="t"/>
                <a:pathLst>
                  <a:path extrusionOk="0" h="1649730" w="1122045">
                    <a:moveTo>
                      <a:pt x="0" y="0"/>
                    </a:moveTo>
                    <a:lnTo>
                      <a:pt x="1122045" y="0"/>
                    </a:lnTo>
                    <a:lnTo>
                      <a:pt x="112204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rgbClr val="000000">
                  <a:alpha val="162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06" name="Google Shape;2906;p74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74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74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rgbClr val="FFFFFF">
                <a:alpha val="5809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74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rgbClr val="FFFFFF">
                <a:alpha val="245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75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75"/>
          <p:cNvSpPr/>
          <p:nvPr/>
        </p:nvSpPr>
        <p:spPr>
          <a:xfrm>
            <a:off x="272525" y="4762120"/>
            <a:ext cx="86022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75"/>
          <p:cNvSpPr/>
          <p:nvPr/>
        </p:nvSpPr>
        <p:spPr>
          <a:xfrm>
            <a:off x="2328950" y="4762120"/>
            <a:ext cx="65457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75"/>
          <p:cNvSpPr/>
          <p:nvPr/>
        </p:nvSpPr>
        <p:spPr>
          <a:xfrm>
            <a:off x="2322791" y="4762120"/>
            <a:ext cx="2241000" cy="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75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75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75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75"/>
          <p:cNvSpPr/>
          <p:nvPr/>
        </p:nvSpPr>
        <p:spPr>
          <a:xfrm>
            <a:off x="1618650" y="1915050"/>
            <a:ext cx="5906708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75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75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75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75"/>
          <p:cNvSpPr/>
          <p:nvPr/>
        </p:nvSpPr>
        <p:spPr>
          <a:xfrm>
            <a:off x="1702668" y="1980489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75"/>
          <p:cNvSpPr txBox="1"/>
          <p:nvPr>
            <p:ph type="ctrTitle"/>
          </p:nvPr>
        </p:nvSpPr>
        <p:spPr>
          <a:xfrm>
            <a:off x="713250" y="1075992"/>
            <a:ext cx="77175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24" name="Google Shape;2924;p75"/>
          <p:cNvSpPr txBox="1"/>
          <p:nvPr>
            <p:ph idx="1" type="subTitle"/>
          </p:nvPr>
        </p:nvSpPr>
        <p:spPr>
          <a:xfrm>
            <a:off x="1884890" y="1904300"/>
            <a:ext cx="5373900" cy="5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25" name="Google Shape;2925;p75"/>
          <p:cNvSpPr/>
          <p:nvPr/>
        </p:nvSpPr>
        <p:spPr>
          <a:xfrm>
            <a:off x="6580500" y="4762120"/>
            <a:ext cx="2294100" cy="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75"/>
          <p:cNvSpPr/>
          <p:nvPr/>
        </p:nvSpPr>
        <p:spPr>
          <a:xfrm>
            <a:off x="7493119" y="3118200"/>
            <a:ext cx="207081" cy="40103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75"/>
          <p:cNvSpPr/>
          <p:nvPr/>
        </p:nvSpPr>
        <p:spPr>
          <a:xfrm>
            <a:off x="7885768" y="2677872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75"/>
          <p:cNvSpPr/>
          <p:nvPr/>
        </p:nvSpPr>
        <p:spPr>
          <a:xfrm>
            <a:off x="8019467" y="827977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75"/>
          <p:cNvSpPr/>
          <p:nvPr/>
        </p:nvSpPr>
        <p:spPr>
          <a:xfrm>
            <a:off x="1018996" y="2764025"/>
            <a:ext cx="2743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75"/>
          <p:cNvSpPr/>
          <p:nvPr/>
        </p:nvSpPr>
        <p:spPr>
          <a:xfrm>
            <a:off x="1529143" y="682947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75"/>
          <p:cNvSpPr/>
          <p:nvPr/>
        </p:nvSpPr>
        <p:spPr>
          <a:xfrm>
            <a:off x="8061192" y="4158327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75"/>
          <p:cNvSpPr/>
          <p:nvPr/>
        </p:nvSpPr>
        <p:spPr>
          <a:xfrm>
            <a:off x="6869868" y="3734060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75"/>
          <p:cNvSpPr/>
          <p:nvPr/>
        </p:nvSpPr>
        <p:spPr>
          <a:xfrm>
            <a:off x="3935903" y="723025"/>
            <a:ext cx="201277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4" name="Google Shape;2934;p75"/>
          <p:cNvSpPr/>
          <p:nvPr/>
        </p:nvSpPr>
        <p:spPr>
          <a:xfrm>
            <a:off x="6036693" y="539497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75"/>
          <p:cNvSpPr/>
          <p:nvPr/>
        </p:nvSpPr>
        <p:spPr>
          <a:xfrm>
            <a:off x="2672689" y="416733"/>
            <a:ext cx="49954" cy="49942"/>
          </a:xfrm>
          <a:custGeom>
            <a:rect b="b" l="l" r="r" t="t"/>
            <a:pathLst>
              <a:path extrusionOk="0" fill="none" h="4297" w="4298">
                <a:moveTo>
                  <a:pt x="4297" y="2158"/>
                </a:moveTo>
                <a:cubicBezTo>
                  <a:pt x="4297" y="3338"/>
                  <a:pt x="3338" y="4297"/>
                  <a:pt x="2158" y="4297"/>
                </a:cubicBezTo>
                <a:cubicBezTo>
                  <a:pt x="978" y="4297"/>
                  <a:pt x="1" y="3338"/>
                  <a:pt x="1" y="2158"/>
                </a:cubicBezTo>
                <a:cubicBezTo>
                  <a:pt x="1" y="959"/>
                  <a:pt x="959" y="0"/>
                  <a:pt x="2158" y="0"/>
                </a:cubicBezTo>
                <a:cubicBezTo>
                  <a:pt x="3338" y="0"/>
                  <a:pt x="4297" y="978"/>
                  <a:pt x="4297" y="2158"/>
                </a:cubicBezTo>
                <a:close/>
              </a:path>
            </a:pathLst>
          </a:custGeom>
          <a:noFill/>
          <a:ln cap="flat" cmpd="sng" w="69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75"/>
          <p:cNvSpPr/>
          <p:nvPr/>
        </p:nvSpPr>
        <p:spPr>
          <a:xfrm>
            <a:off x="941542" y="41708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75"/>
          <p:cNvSpPr/>
          <p:nvPr/>
        </p:nvSpPr>
        <p:spPr>
          <a:xfrm>
            <a:off x="1372617" y="33093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76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76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76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2" name="Google Shape;2942;p76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76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76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76"/>
          <p:cNvSpPr txBox="1"/>
          <p:nvPr>
            <p:ph type="title"/>
          </p:nvPr>
        </p:nvSpPr>
        <p:spPr>
          <a:xfrm>
            <a:off x="1541075" y="539500"/>
            <a:ext cx="6486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6" name="Google Shape;2946;p76"/>
          <p:cNvSpPr/>
          <p:nvPr/>
        </p:nvSpPr>
        <p:spPr>
          <a:xfrm>
            <a:off x="3728847" y="46961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76"/>
          <p:cNvSpPr/>
          <p:nvPr/>
        </p:nvSpPr>
        <p:spPr>
          <a:xfrm>
            <a:off x="7409543" y="4903485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76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76"/>
          <p:cNvSpPr/>
          <p:nvPr/>
        </p:nvSpPr>
        <p:spPr>
          <a:xfrm>
            <a:off x="721392" y="13164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76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76"/>
          <p:cNvSpPr/>
          <p:nvPr/>
        </p:nvSpPr>
        <p:spPr>
          <a:xfrm>
            <a:off x="566617" y="4896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76"/>
          <p:cNvSpPr/>
          <p:nvPr/>
        </p:nvSpPr>
        <p:spPr>
          <a:xfrm>
            <a:off x="1919817" y="4903464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76"/>
          <p:cNvSpPr/>
          <p:nvPr/>
        </p:nvSpPr>
        <p:spPr>
          <a:xfrm>
            <a:off x="6461092" y="4771427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76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76"/>
          <p:cNvSpPr/>
          <p:nvPr/>
        </p:nvSpPr>
        <p:spPr>
          <a:xfrm>
            <a:off x="4872225" y="326378"/>
            <a:ext cx="64293" cy="64293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76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76"/>
          <p:cNvSpPr/>
          <p:nvPr/>
        </p:nvSpPr>
        <p:spPr>
          <a:xfrm>
            <a:off x="965573" y="12189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76"/>
          <p:cNvSpPr/>
          <p:nvPr/>
        </p:nvSpPr>
        <p:spPr>
          <a:xfrm>
            <a:off x="2007997" y="1890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76"/>
          <p:cNvSpPr/>
          <p:nvPr/>
        </p:nvSpPr>
        <p:spPr>
          <a:xfrm>
            <a:off x="6035368" y="297660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1" name="Google Shape;2961;p77"/>
          <p:cNvGrpSpPr/>
          <p:nvPr/>
        </p:nvGrpSpPr>
        <p:grpSpPr>
          <a:xfrm>
            <a:off x="270825" y="111595"/>
            <a:ext cx="8602334" cy="4930561"/>
            <a:chOff x="270825" y="111595"/>
            <a:chExt cx="8602334" cy="4930561"/>
          </a:xfrm>
        </p:grpSpPr>
        <p:sp>
          <p:nvSpPr>
            <p:cNvPr id="2962" name="Google Shape;2962;p77"/>
            <p:cNvSpPr/>
            <p:nvPr/>
          </p:nvSpPr>
          <p:spPr>
            <a:xfrm>
              <a:off x="270825" y="111595"/>
              <a:ext cx="8602334" cy="4930561"/>
            </a:xfrm>
            <a:custGeom>
              <a:rect b="b" l="l" r="r" t="t"/>
              <a:pathLst>
                <a:path extrusionOk="0" h="145853" w="240507">
                  <a:moveTo>
                    <a:pt x="3715" y="1"/>
                  </a:moveTo>
                  <a:cubicBezTo>
                    <a:pt x="1656" y="1"/>
                    <a:pt x="1" y="1656"/>
                    <a:pt x="1" y="3716"/>
                  </a:cubicBezTo>
                  <a:lnTo>
                    <a:pt x="1" y="142137"/>
                  </a:lnTo>
                  <a:cubicBezTo>
                    <a:pt x="1" y="144185"/>
                    <a:pt x="1656" y="145852"/>
                    <a:pt x="3715" y="145852"/>
                  </a:cubicBezTo>
                  <a:lnTo>
                    <a:pt x="236780" y="145852"/>
                  </a:lnTo>
                  <a:cubicBezTo>
                    <a:pt x="238840" y="145852"/>
                    <a:pt x="240507" y="144185"/>
                    <a:pt x="240507" y="142137"/>
                  </a:cubicBezTo>
                  <a:lnTo>
                    <a:pt x="240507" y="3716"/>
                  </a:lnTo>
                  <a:cubicBezTo>
                    <a:pt x="240507" y="1656"/>
                    <a:pt x="238840" y="1"/>
                    <a:pt x="236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57163" rotWithShape="0" algn="bl" dir="3420000" dist="66675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77"/>
            <p:cNvSpPr/>
            <p:nvPr/>
          </p:nvSpPr>
          <p:spPr>
            <a:xfrm>
              <a:off x="482650" y="250775"/>
              <a:ext cx="75600" cy="75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77"/>
            <p:cNvSpPr/>
            <p:nvPr/>
          </p:nvSpPr>
          <p:spPr>
            <a:xfrm>
              <a:off x="605675" y="250775"/>
              <a:ext cx="75600" cy="75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77"/>
            <p:cNvSpPr/>
            <p:nvPr/>
          </p:nvSpPr>
          <p:spPr>
            <a:xfrm>
              <a:off x="728700" y="250775"/>
              <a:ext cx="75600" cy="75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6" name="Google Shape;2966;p77"/>
          <p:cNvGrpSpPr/>
          <p:nvPr/>
        </p:nvGrpSpPr>
        <p:grpSpPr>
          <a:xfrm>
            <a:off x="326011" y="326378"/>
            <a:ext cx="2449272" cy="4547269"/>
            <a:chOff x="326011" y="326378"/>
            <a:chExt cx="2449272" cy="4547269"/>
          </a:xfrm>
        </p:grpSpPr>
        <p:sp>
          <p:nvSpPr>
            <p:cNvPr id="2967" name="Google Shape;2967;p77"/>
            <p:cNvSpPr/>
            <p:nvPr/>
          </p:nvSpPr>
          <p:spPr>
            <a:xfrm>
              <a:off x="2558647" y="4821463"/>
              <a:ext cx="216636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3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77"/>
            <p:cNvSpPr/>
            <p:nvPr/>
          </p:nvSpPr>
          <p:spPr>
            <a:xfrm>
              <a:off x="611317" y="348128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77"/>
            <p:cNvSpPr/>
            <p:nvPr/>
          </p:nvSpPr>
          <p:spPr>
            <a:xfrm>
              <a:off x="750617" y="1246452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3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77"/>
            <p:cNvSpPr/>
            <p:nvPr/>
          </p:nvSpPr>
          <p:spPr>
            <a:xfrm>
              <a:off x="380067" y="77988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77"/>
            <p:cNvSpPr/>
            <p:nvPr/>
          </p:nvSpPr>
          <p:spPr>
            <a:xfrm>
              <a:off x="552867" y="4576414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77"/>
            <p:cNvSpPr/>
            <p:nvPr/>
          </p:nvSpPr>
          <p:spPr>
            <a:xfrm>
              <a:off x="444367" y="2791127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77"/>
            <p:cNvSpPr/>
            <p:nvPr/>
          </p:nvSpPr>
          <p:spPr>
            <a:xfrm>
              <a:off x="326011" y="1797625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1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77"/>
            <p:cNvSpPr/>
            <p:nvPr/>
          </p:nvSpPr>
          <p:spPr>
            <a:xfrm>
              <a:off x="1375100" y="326378"/>
              <a:ext cx="64293" cy="64293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77"/>
            <p:cNvSpPr/>
            <p:nvPr/>
          </p:nvSpPr>
          <p:spPr>
            <a:xfrm>
              <a:off x="1375092" y="480933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77"/>
            <p:cNvSpPr/>
            <p:nvPr/>
          </p:nvSpPr>
          <p:spPr>
            <a:xfrm>
              <a:off x="370211" y="4106388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1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77"/>
            <p:cNvSpPr/>
            <p:nvPr/>
          </p:nvSpPr>
          <p:spPr>
            <a:xfrm>
              <a:off x="369936" y="1070700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2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8" name="Google Shape;2978;p77"/>
          <p:cNvSpPr/>
          <p:nvPr/>
        </p:nvSpPr>
        <p:spPr>
          <a:xfrm>
            <a:off x="1112444" y="881950"/>
            <a:ext cx="6879600" cy="3726600"/>
          </a:xfrm>
          <a:prstGeom prst="roundRect">
            <a:avLst>
              <a:gd fmla="val 5212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79" name="Google Shape;2979;p77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77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77"/>
          <p:cNvSpPr txBox="1"/>
          <p:nvPr>
            <p:ph type="title"/>
          </p:nvPr>
        </p:nvSpPr>
        <p:spPr>
          <a:xfrm>
            <a:off x="1543600" y="589633"/>
            <a:ext cx="5882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82" name="Google Shape;2982;p77"/>
          <p:cNvSpPr txBox="1"/>
          <p:nvPr>
            <p:ph idx="1" type="subTitle"/>
          </p:nvPr>
        </p:nvSpPr>
        <p:spPr>
          <a:xfrm>
            <a:off x="1619921" y="2864785"/>
            <a:ext cx="5904300" cy="14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78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5" name="Google Shape;2985;p78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6" name="Google Shape;2986;p78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78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78"/>
          <p:cNvSpPr txBox="1"/>
          <p:nvPr>
            <p:ph hasCustomPrompt="1" type="title"/>
          </p:nvPr>
        </p:nvSpPr>
        <p:spPr>
          <a:xfrm>
            <a:off x="1063325" y="1368500"/>
            <a:ext cx="6589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89" name="Google Shape;2989;p78"/>
          <p:cNvSpPr txBox="1"/>
          <p:nvPr>
            <p:ph idx="1" type="body"/>
          </p:nvPr>
        </p:nvSpPr>
        <p:spPr>
          <a:xfrm>
            <a:off x="2744600" y="3566000"/>
            <a:ext cx="3654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90" name="Google Shape;2990;p78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78"/>
          <p:cNvSpPr/>
          <p:nvPr/>
        </p:nvSpPr>
        <p:spPr>
          <a:xfrm>
            <a:off x="573798" y="13926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78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78"/>
          <p:cNvSpPr/>
          <p:nvPr/>
        </p:nvSpPr>
        <p:spPr>
          <a:xfrm>
            <a:off x="566617" y="45920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78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78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78"/>
          <p:cNvSpPr/>
          <p:nvPr/>
        </p:nvSpPr>
        <p:spPr>
          <a:xfrm>
            <a:off x="478854" y="11427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78"/>
          <p:cNvSpPr/>
          <p:nvPr/>
        </p:nvSpPr>
        <p:spPr>
          <a:xfrm>
            <a:off x="1283317" y="47752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78"/>
          <p:cNvSpPr/>
          <p:nvPr/>
        </p:nvSpPr>
        <p:spPr>
          <a:xfrm>
            <a:off x="552873" y="249143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78"/>
          <p:cNvSpPr/>
          <p:nvPr/>
        </p:nvSpPr>
        <p:spPr>
          <a:xfrm>
            <a:off x="982304" y="67070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78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78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78"/>
          <p:cNvSpPr txBox="1"/>
          <p:nvPr>
            <p:ph idx="2" type="title"/>
          </p:nvPr>
        </p:nvSpPr>
        <p:spPr>
          <a:xfrm>
            <a:off x="1540300" y="543900"/>
            <a:ext cx="5176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p79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79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79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79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79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79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79"/>
          <p:cNvSpPr txBox="1"/>
          <p:nvPr>
            <p:ph type="title"/>
          </p:nvPr>
        </p:nvSpPr>
        <p:spPr>
          <a:xfrm>
            <a:off x="1541075" y="539500"/>
            <a:ext cx="6486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11" name="Google Shape;3011;p79"/>
          <p:cNvSpPr/>
          <p:nvPr/>
        </p:nvSpPr>
        <p:spPr>
          <a:xfrm>
            <a:off x="3728847" y="46961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79"/>
          <p:cNvSpPr/>
          <p:nvPr/>
        </p:nvSpPr>
        <p:spPr>
          <a:xfrm>
            <a:off x="7409543" y="4903485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79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79"/>
          <p:cNvSpPr/>
          <p:nvPr/>
        </p:nvSpPr>
        <p:spPr>
          <a:xfrm>
            <a:off x="721392" y="13164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79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79"/>
          <p:cNvSpPr/>
          <p:nvPr/>
        </p:nvSpPr>
        <p:spPr>
          <a:xfrm>
            <a:off x="566617" y="4896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79"/>
          <p:cNvSpPr/>
          <p:nvPr/>
        </p:nvSpPr>
        <p:spPr>
          <a:xfrm>
            <a:off x="1919817" y="4903464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79"/>
          <p:cNvSpPr/>
          <p:nvPr/>
        </p:nvSpPr>
        <p:spPr>
          <a:xfrm>
            <a:off x="6461092" y="4771427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79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79"/>
          <p:cNvSpPr/>
          <p:nvPr/>
        </p:nvSpPr>
        <p:spPr>
          <a:xfrm>
            <a:off x="4872225" y="326378"/>
            <a:ext cx="64293" cy="64293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79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79"/>
          <p:cNvSpPr/>
          <p:nvPr/>
        </p:nvSpPr>
        <p:spPr>
          <a:xfrm>
            <a:off x="965573" y="12189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79"/>
          <p:cNvSpPr/>
          <p:nvPr/>
        </p:nvSpPr>
        <p:spPr>
          <a:xfrm>
            <a:off x="2007997" y="1890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4" name="Google Shape;3024;p79"/>
          <p:cNvSpPr/>
          <p:nvPr/>
        </p:nvSpPr>
        <p:spPr>
          <a:xfrm>
            <a:off x="6035368" y="297660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7" name="Google Shape;3027;p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28" name="Google Shape;3028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Google Shape;3030;p81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81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81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81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81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81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81"/>
          <p:cNvSpPr txBox="1"/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37" name="Google Shape;3037;p81"/>
          <p:cNvSpPr txBox="1"/>
          <p:nvPr>
            <p:ph idx="1" type="subTitle"/>
          </p:nvPr>
        </p:nvSpPr>
        <p:spPr>
          <a:xfrm>
            <a:off x="886638" y="2262398"/>
            <a:ext cx="3031500" cy="8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sp>
        <p:nvSpPr>
          <p:cNvPr id="3038" name="Google Shape;3038;p81"/>
          <p:cNvSpPr txBox="1"/>
          <p:nvPr>
            <p:ph idx="2" type="subTitle"/>
          </p:nvPr>
        </p:nvSpPr>
        <p:spPr>
          <a:xfrm>
            <a:off x="886650" y="1893138"/>
            <a:ext cx="30315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39" name="Google Shape;3039;p81"/>
          <p:cNvSpPr/>
          <p:nvPr/>
        </p:nvSpPr>
        <p:spPr>
          <a:xfrm>
            <a:off x="566058" y="2881612"/>
            <a:ext cx="154834" cy="142838"/>
          </a:xfrm>
          <a:custGeom>
            <a:rect b="b" l="l" r="r" t="t"/>
            <a:pathLst>
              <a:path extrusionOk="0" h="8168" w="8854">
                <a:moveTo>
                  <a:pt x="4207" y="340"/>
                </a:moveTo>
                <a:cubicBezTo>
                  <a:pt x="4731" y="340"/>
                  <a:pt x="5254" y="445"/>
                  <a:pt x="5735" y="675"/>
                </a:cubicBezTo>
                <a:cubicBezTo>
                  <a:pt x="7619" y="1533"/>
                  <a:pt x="8456" y="3752"/>
                  <a:pt x="7598" y="5614"/>
                </a:cubicBezTo>
                <a:cubicBezTo>
                  <a:pt x="6984" y="6996"/>
                  <a:pt x="5627" y="7814"/>
                  <a:pt x="4205" y="7814"/>
                </a:cubicBezTo>
                <a:cubicBezTo>
                  <a:pt x="3687" y="7814"/>
                  <a:pt x="3161" y="7706"/>
                  <a:pt x="2659" y="7477"/>
                </a:cubicBezTo>
                <a:cubicBezTo>
                  <a:pt x="1738" y="7079"/>
                  <a:pt x="1047" y="6326"/>
                  <a:pt x="691" y="5405"/>
                </a:cubicBezTo>
                <a:cubicBezTo>
                  <a:pt x="356" y="4463"/>
                  <a:pt x="377" y="3438"/>
                  <a:pt x="796" y="2538"/>
                </a:cubicBezTo>
                <a:cubicBezTo>
                  <a:pt x="1424" y="1156"/>
                  <a:pt x="2784" y="340"/>
                  <a:pt x="4207" y="340"/>
                </a:cubicBezTo>
                <a:close/>
                <a:moveTo>
                  <a:pt x="4201" y="0"/>
                </a:moveTo>
                <a:cubicBezTo>
                  <a:pt x="2646" y="0"/>
                  <a:pt x="1158" y="885"/>
                  <a:pt x="482" y="2391"/>
                </a:cubicBezTo>
                <a:cubicBezTo>
                  <a:pt x="22" y="3396"/>
                  <a:pt x="1" y="4505"/>
                  <a:pt x="377" y="5531"/>
                </a:cubicBezTo>
                <a:cubicBezTo>
                  <a:pt x="754" y="6535"/>
                  <a:pt x="1528" y="7351"/>
                  <a:pt x="2512" y="7812"/>
                </a:cubicBezTo>
                <a:cubicBezTo>
                  <a:pt x="3056" y="8042"/>
                  <a:pt x="3642" y="8168"/>
                  <a:pt x="4187" y="8168"/>
                </a:cubicBezTo>
                <a:cubicBezTo>
                  <a:pt x="5756" y="8168"/>
                  <a:pt x="7242" y="7268"/>
                  <a:pt x="7933" y="5761"/>
                </a:cubicBezTo>
                <a:cubicBezTo>
                  <a:pt x="8854" y="3710"/>
                  <a:pt x="7933" y="1282"/>
                  <a:pt x="5882" y="361"/>
                </a:cubicBezTo>
                <a:cubicBezTo>
                  <a:pt x="5336" y="116"/>
                  <a:pt x="4765" y="0"/>
                  <a:pt x="42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81"/>
          <p:cNvSpPr/>
          <p:nvPr/>
        </p:nvSpPr>
        <p:spPr>
          <a:xfrm>
            <a:off x="713217" y="4266832"/>
            <a:ext cx="621856" cy="5876"/>
          </a:xfrm>
          <a:custGeom>
            <a:rect b="b" l="l" r="r" t="t"/>
            <a:pathLst>
              <a:path extrusionOk="0" h="336" w="35560">
                <a:moveTo>
                  <a:pt x="0" y="0"/>
                </a:moveTo>
                <a:lnTo>
                  <a:pt x="0" y="335"/>
                </a:lnTo>
                <a:lnTo>
                  <a:pt x="35559" y="335"/>
                </a:lnTo>
                <a:lnTo>
                  <a:pt x="3555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81"/>
          <p:cNvSpPr/>
          <p:nvPr/>
        </p:nvSpPr>
        <p:spPr>
          <a:xfrm>
            <a:off x="1219318" y="1577398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81"/>
          <p:cNvSpPr/>
          <p:nvPr/>
        </p:nvSpPr>
        <p:spPr>
          <a:xfrm>
            <a:off x="1335068" y="4757273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81"/>
          <p:cNvSpPr/>
          <p:nvPr/>
        </p:nvSpPr>
        <p:spPr>
          <a:xfrm>
            <a:off x="3751220" y="4476082"/>
            <a:ext cx="299413" cy="27441"/>
          </a:xfrm>
          <a:custGeom>
            <a:rect b="b" l="l" r="r" t="t"/>
            <a:pathLst>
              <a:path extrusionOk="0" h="1544" w="16847">
                <a:moveTo>
                  <a:pt x="756" y="1"/>
                </a:moveTo>
                <a:cubicBezTo>
                  <a:pt x="333" y="1"/>
                  <a:pt x="0" y="334"/>
                  <a:pt x="0" y="757"/>
                </a:cubicBezTo>
                <a:cubicBezTo>
                  <a:pt x="0" y="1211"/>
                  <a:pt x="333" y="1543"/>
                  <a:pt x="756" y="1543"/>
                </a:cubicBezTo>
                <a:lnTo>
                  <a:pt x="16060" y="1543"/>
                </a:lnTo>
                <a:cubicBezTo>
                  <a:pt x="16483" y="1543"/>
                  <a:pt x="16846" y="1211"/>
                  <a:pt x="16846" y="757"/>
                </a:cubicBezTo>
                <a:cubicBezTo>
                  <a:pt x="16846" y="334"/>
                  <a:pt x="16483" y="1"/>
                  <a:pt x="16060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81"/>
          <p:cNvSpPr/>
          <p:nvPr/>
        </p:nvSpPr>
        <p:spPr>
          <a:xfrm>
            <a:off x="2280639" y="4448111"/>
            <a:ext cx="156434" cy="27956"/>
          </a:xfrm>
          <a:custGeom>
            <a:rect b="b" l="l" r="r" t="t"/>
            <a:pathLst>
              <a:path extrusionOk="0" h="1573" w="8802">
                <a:moveTo>
                  <a:pt x="787" y="0"/>
                </a:moveTo>
                <a:cubicBezTo>
                  <a:pt x="333" y="0"/>
                  <a:pt x="1" y="363"/>
                  <a:pt x="1" y="786"/>
                </a:cubicBezTo>
                <a:cubicBezTo>
                  <a:pt x="1" y="1210"/>
                  <a:pt x="333" y="1573"/>
                  <a:pt x="787" y="1573"/>
                </a:cubicBezTo>
                <a:lnTo>
                  <a:pt x="8046" y="1573"/>
                </a:lnTo>
                <a:cubicBezTo>
                  <a:pt x="8469" y="1573"/>
                  <a:pt x="8802" y="1210"/>
                  <a:pt x="8802" y="786"/>
                </a:cubicBezTo>
                <a:cubicBezTo>
                  <a:pt x="8802" y="363"/>
                  <a:pt x="8469" y="0"/>
                  <a:pt x="8046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45" name="Shape 3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" name="Google Shape;304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83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83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83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1" name="Google Shape;3051;p83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2" name="Google Shape;3052;p83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83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4" name="Google Shape;3054;p83"/>
          <p:cNvSpPr txBox="1"/>
          <p:nvPr>
            <p:ph type="title"/>
          </p:nvPr>
        </p:nvSpPr>
        <p:spPr>
          <a:xfrm>
            <a:off x="1541075" y="539500"/>
            <a:ext cx="6486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55" name="Google Shape;3055;p83"/>
          <p:cNvSpPr/>
          <p:nvPr/>
        </p:nvSpPr>
        <p:spPr>
          <a:xfrm>
            <a:off x="3728847" y="46961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83"/>
          <p:cNvSpPr/>
          <p:nvPr/>
        </p:nvSpPr>
        <p:spPr>
          <a:xfrm>
            <a:off x="7409543" y="4903485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83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83"/>
          <p:cNvSpPr/>
          <p:nvPr/>
        </p:nvSpPr>
        <p:spPr>
          <a:xfrm>
            <a:off x="721392" y="13164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83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83"/>
          <p:cNvSpPr/>
          <p:nvPr/>
        </p:nvSpPr>
        <p:spPr>
          <a:xfrm>
            <a:off x="566617" y="4896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83"/>
          <p:cNvSpPr/>
          <p:nvPr/>
        </p:nvSpPr>
        <p:spPr>
          <a:xfrm>
            <a:off x="1919817" y="4903464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2" name="Google Shape;3062;p83"/>
          <p:cNvSpPr/>
          <p:nvPr/>
        </p:nvSpPr>
        <p:spPr>
          <a:xfrm>
            <a:off x="6461092" y="4771427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83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83"/>
          <p:cNvSpPr/>
          <p:nvPr/>
        </p:nvSpPr>
        <p:spPr>
          <a:xfrm>
            <a:off x="4872225" y="326378"/>
            <a:ext cx="64293" cy="64293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5" name="Google Shape;3065;p83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83"/>
          <p:cNvSpPr/>
          <p:nvPr/>
        </p:nvSpPr>
        <p:spPr>
          <a:xfrm>
            <a:off x="965573" y="12189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83"/>
          <p:cNvSpPr/>
          <p:nvPr/>
        </p:nvSpPr>
        <p:spPr>
          <a:xfrm>
            <a:off x="2007997" y="1890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83"/>
          <p:cNvSpPr/>
          <p:nvPr/>
        </p:nvSpPr>
        <p:spPr>
          <a:xfrm>
            <a:off x="6035368" y="297660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71" name="Google Shape;3071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72" name="Google Shape;3072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8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075" name="Google Shape;3075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Google Shape;3080;p87"/>
          <p:cNvSpPr txBox="1"/>
          <p:nvPr>
            <p:ph type="ctrTitle"/>
          </p:nvPr>
        </p:nvSpPr>
        <p:spPr>
          <a:xfrm>
            <a:off x="723500" y="539375"/>
            <a:ext cx="42471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81" name="Google Shape;3081;p87"/>
          <p:cNvSpPr txBox="1"/>
          <p:nvPr>
            <p:ph idx="1" type="subTitle"/>
          </p:nvPr>
        </p:nvSpPr>
        <p:spPr>
          <a:xfrm>
            <a:off x="723500" y="3233700"/>
            <a:ext cx="2869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082" name="Google Shape;3082;p87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3083" name="Google Shape;3083;p8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8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8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87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8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8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0" name="Google Shape;3090;p87"/>
          <p:cNvGrpSpPr/>
          <p:nvPr/>
        </p:nvGrpSpPr>
        <p:grpSpPr>
          <a:xfrm>
            <a:off x="7646768" y="4570307"/>
            <a:ext cx="430885" cy="203666"/>
            <a:chOff x="8703675" y="886625"/>
            <a:chExt cx="69975" cy="33075"/>
          </a:xfrm>
        </p:grpSpPr>
        <p:sp>
          <p:nvSpPr>
            <p:cNvPr id="3091" name="Google Shape;3091;p8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8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88"/>
          <p:cNvSpPr/>
          <p:nvPr/>
        </p:nvSpPr>
        <p:spPr>
          <a:xfrm>
            <a:off x="449150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88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6" name="Google Shape;3096;p88"/>
          <p:cNvSpPr txBox="1"/>
          <p:nvPr>
            <p:ph hasCustomPrompt="1" idx="2" type="title"/>
          </p:nvPr>
        </p:nvSpPr>
        <p:spPr>
          <a:xfrm>
            <a:off x="3714375" y="652250"/>
            <a:ext cx="12483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97" name="Google Shape;3097;p88"/>
          <p:cNvSpPr txBox="1"/>
          <p:nvPr>
            <p:ph idx="1" type="subTitle"/>
          </p:nvPr>
        </p:nvSpPr>
        <p:spPr>
          <a:xfrm>
            <a:off x="800449" y="3465688"/>
            <a:ext cx="3047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8" name="Google Shape;3098;p88"/>
          <p:cNvSpPr/>
          <p:nvPr/>
        </p:nvSpPr>
        <p:spPr>
          <a:xfrm>
            <a:off x="8106393" y="4213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9" name="Google Shape;3099;p88"/>
          <p:cNvGrpSpPr/>
          <p:nvPr/>
        </p:nvGrpSpPr>
        <p:grpSpPr>
          <a:xfrm>
            <a:off x="8212817" y="4397376"/>
            <a:ext cx="768173" cy="588522"/>
            <a:chOff x="8650400" y="824125"/>
            <a:chExt cx="124750" cy="95575"/>
          </a:xfrm>
        </p:grpSpPr>
        <p:sp>
          <p:nvSpPr>
            <p:cNvPr id="3100" name="Google Shape;3100;p8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8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8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8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88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8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8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" name="Google Shape;3108;p89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09" name="Google Shape;3109;p89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110" name="Google Shape;3110;p89"/>
          <p:cNvGrpSpPr/>
          <p:nvPr/>
        </p:nvGrpSpPr>
        <p:grpSpPr>
          <a:xfrm>
            <a:off x="219316" y="188738"/>
            <a:ext cx="744312" cy="221985"/>
            <a:chOff x="8652775" y="883650"/>
            <a:chExt cx="120875" cy="36050"/>
          </a:xfrm>
        </p:grpSpPr>
        <p:sp>
          <p:nvSpPr>
            <p:cNvPr id="3111" name="Google Shape;3111;p8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8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8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8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8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8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7" name="Google Shape;3117;p89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3118" name="Google Shape;3118;p8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8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8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8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2" name="Google Shape;3122;p89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3123" name="Google Shape;3123;p8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8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8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6" name="Google Shape;3126;p89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3127" name="Google Shape;3127;p8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8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9" name="Google Shape;3129;p89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3130" name="Google Shape;3130;p8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8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8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8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90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6" name="Google Shape;3136;p90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37" name="Google Shape;3137;p90"/>
          <p:cNvSpPr txBox="1"/>
          <p:nvPr>
            <p:ph idx="2" type="title"/>
          </p:nvPr>
        </p:nvSpPr>
        <p:spPr>
          <a:xfrm>
            <a:off x="1312450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8" name="Google Shape;3138;p90"/>
          <p:cNvSpPr txBox="1"/>
          <p:nvPr>
            <p:ph idx="1" type="subTitle"/>
          </p:nvPr>
        </p:nvSpPr>
        <p:spPr>
          <a:xfrm>
            <a:off x="1312450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9" name="Google Shape;3139;p90"/>
          <p:cNvSpPr txBox="1"/>
          <p:nvPr>
            <p:ph idx="3" type="title"/>
          </p:nvPr>
        </p:nvSpPr>
        <p:spPr>
          <a:xfrm>
            <a:off x="5072863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40" name="Google Shape;3140;p90"/>
          <p:cNvSpPr txBox="1"/>
          <p:nvPr>
            <p:ph idx="4" type="subTitle"/>
          </p:nvPr>
        </p:nvSpPr>
        <p:spPr>
          <a:xfrm>
            <a:off x="5072863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41" name="Google Shape;3141;p90"/>
          <p:cNvGrpSpPr/>
          <p:nvPr/>
        </p:nvGrpSpPr>
        <p:grpSpPr>
          <a:xfrm>
            <a:off x="8703591" y="2184638"/>
            <a:ext cx="234762" cy="218290"/>
            <a:chOff x="8652775" y="883650"/>
            <a:chExt cx="38125" cy="35450"/>
          </a:xfrm>
        </p:grpSpPr>
        <p:sp>
          <p:nvSpPr>
            <p:cNvPr id="3142" name="Google Shape;3142;p9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9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9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5" name="Google Shape;3145;p90"/>
          <p:cNvSpPr/>
          <p:nvPr/>
        </p:nvSpPr>
        <p:spPr>
          <a:xfrm>
            <a:off x="8371993" y="3208281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90"/>
          <p:cNvSpPr/>
          <p:nvPr/>
        </p:nvSpPr>
        <p:spPr>
          <a:xfrm>
            <a:off x="8371993" y="33348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7" name="Google Shape;3147;p90"/>
          <p:cNvGrpSpPr/>
          <p:nvPr/>
        </p:nvGrpSpPr>
        <p:grpSpPr>
          <a:xfrm>
            <a:off x="215191" y="2780638"/>
            <a:ext cx="234762" cy="218290"/>
            <a:chOff x="8652775" y="883650"/>
            <a:chExt cx="38125" cy="35450"/>
          </a:xfrm>
        </p:grpSpPr>
        <p:sp>
          <p:nvSpPr>
            <p:cNvPr id="3148" name="Google Shape;3148;p9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9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9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91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3153" name="Google Shape;3153;p91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3154" name="Google Shape;3154;p9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9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9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9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91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9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9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1" name="Google Shape;3161;p91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3162" name="Google Shape;3162;p9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9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9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9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6" name="Google Shape;3166;p91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7" name="Google Shape;3167;p91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3168" name="Google Shape;3168;p9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9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9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1" name="Google Shape;3171;p91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3172" name="Google Shape;3172;p9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9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92"/>
          <p:cNvSpPr/>
          <p:nvPr/>
        </p:nvSpPr>
        <p:spPr>
          <a:xfrm>
            <a:off x="2011825" y="354975"/>
            <a:ext cx="51204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92"/>
          <p:cNvSpPr txBox="1"/>
          <p:nvPr>
            <p:ph type="title"/>
          </p:nvPr>
        </p:nvSpPr>
        <p:spPr>
          <a:xfrm>
            <a:off x="2733325" y="861075"/>
            <a:ext cx="3740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77" name="Google Shape;3177;p92"/>
          <p:cNvSpPr txBox="1"/>
          <p:nvPr>
            <p:ph idx="1" type="body"/>
          </p:nvPr>
        </p:nvSpPr>
        <p:spPr>
          <a:xfrm>
            <a:off x="2733325" y="2154075"/>
            <a:ext cx="37401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Open Sans Medium"/>
              <a:buChar char="●"/>
              <a:defRPr>
                <a:solidFill>
                  <a:schemeClr val="accent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93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93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181" name="Google Shape;3181;p93"/>
          <p:cNvGrpSpPr/>
          <p:nvPr/>
        </p:nvGrpSpPr>
        <p:grpSpPr>
          <a:xfrm>
            <a:off x="1421742" y="-126724"/>
            <a:ext cx="768173" cy="588522"/>
            <a:chOff x="8650400" y="824125"/>
            <a:chExt cx="124750" cy="95575"/>
          </a:xfrm>
        </p:grpSpPr>
        <p:sp>
          <p:nvSpPr>
            <p:cNvPr id="3182" name="Google Shape;3182;p9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9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9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9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93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9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9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9" name="Google Shape;3189;p93"/>
          <p:cNvGrpSpPr/>
          <p:nvPr/>
        </p:nvGrpSpPr>
        <p:grpSpPr>
          <a:xfrm>
            <a:off x="540779" y="2271575"/>
            <a:ext cx="234762" cy="218290"/>
            <a:chOff x="8652775" y="883650"/>
            <a:chExt cx="38125" cy="35450"/>
          </a:xfrm>
        </p:grpSpPr>
        <p:sp>
          <p:nvSpPr>
            <p:cNvPr id="3190" name="Google Shape;3190;p9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9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9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9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4" name="Google Shape;3194;p93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3195" name="Google Shape;3195;p9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9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9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8" name="Google Shape;3198;p93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3199" name="Google Shape;3199;p9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9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9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9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3" name="Google Shape;3203;p93"/>
          <p:cNvGrpSpPr/>
          <p:nvPr/>
        </p:nvGrpSpPr>
        <p:grpSpPr>
          <a:xfrm>
            <a:off x="5791168" y="4604107"/>
            <a:ext cx="430885" cy="203666"/>
            <a:chOff x="8703675" y="886625"/>
            <a:chExt cx="69975" cy="33075"/>
          </a:xfrm>
        </p:grpSpPr>
        <p:sp>
          <p:nvSpPr>
            <p:cNvPr id="3204" name="Google Shape;3204;p9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9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06" name="Shape 3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" name="Google Shape;3207;p94"/>
          <p:cNvSpPr/>
          <p:nvPr/>
        </p:nvSpPr>
        <p:spPr>
          <a:xfrm>
            <a:off x="39362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94"/>
          <p:cNvSpPr txBox="1"/>
          <p:nvPr>
            <p:ph type="title"/>
          </p:nvPr>
        </p:nvSpPr>
        <p:spPr>
          <a:xfrm>
            <a:off x="4463675" y="1158788"/>
            <a:ext cx="3741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09" name="Google Shape;3209;p94"/>
          <p:cNvSpPr txBox="1"/>
          <p:nvPr>
            <p:ph idx="1" type="subTitle"/>
          </p:nvPr>
        </p:nvSpPr>
        <p:spPr>
          <a:xfrm>
            <a:off x="4463675" y="2137613"/>
            <a:ext cx="37410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210" name="Google Shape;3210;p94"/>
          <p:cNvGrpSpPr/>
          <p:nvPr/>
        </p:nvGrpSpPr>
        <p:grpSpPr>
          <a:xfrm>
            <a:off x="-43509" y="3921213"/>
            <a:ext cx="744312" cy="221985"/>
            <a:chOff x="8652775" y="883650"/>
            <a:chExt cx="120875" cy="36050"/>
          </a:xfrm>
        </p:grpSpPr>
        <p:sp>
          <p:nvSpPr>
            <p:cNvPr id="3211" name="Google Shape;3211;p9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9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9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9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9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9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" name="Google Shape;3218;p95"/>
          <p:cNvSpPr txBox="1"/>
          <p:nvPr>
            <p:ph type="title"/>
          </p:nvPr>
        </p:nvSpPr>
        <p:spPr>
          <a:xfrm>
            <a:off x="5050475" y="3314850"/>
            <a:ext cx="30477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Google Shape;3220;p96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96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96"/>
          <p:cNvSpPr txBox="1"/>
          <p:nvPr>
            <p:ph hasCustomPrompt="1" type="title"/>
          </p:nvPr>
        </p:nvSpPr>
        <p:spPr>
          <a:xfrm>
            <a:off x="1912062" y="1359150"/>
            <a:ext cx="5319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23" name="Google Shape;3223;p96"/>
          <p:cNvSpPr txBox="1"/>
          <p:nvPr>
            <p:ph idx="1" type="subTitle"/>
          </p:nvPr>
        </p:nvSpPr>
        <p:spPr>
          <a:xfrm>
            <a:off x="1912038" y="3322650"/>
            <a:ext cx="5319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224" name="Google Shape;3224;p96"/>
          <p:cNvGrpSpPr/>
          <p:nvPr/>
        </p:nvGrpSpPr>
        <p:grpSpPr>
          <a:xfrm>
            <a:off x="459741" y="3070012"/>
            <a:ext cx="744312" cy="221985"/>
            <a:chOff x="8652775" y="883650"/>
            <a:chExt cx="120875" cy="36050"/>
          </a:xfrm>
        </p:grpSpPr>
        <p:sp>
          <p:nvSpPr>
            <p:cNvPr id="3225" name="Google Shape;3225;p9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9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9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9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9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9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1" name="Google Shape;3231;p96"/>
          <p:cNvGrpSpPr/>
          <p:nvPr/>
        </p:nvGrpSpPr>
        <p:grpSpPr>
          <a:xfrm>
            <a:off x="1594491" y="4555912"/>
            <a:ext cx="234762" cy="218290"/>
            <a:chOff x="8652775" y="883650"/>
            <a:chExt cx="38125" cy="35450"/>
          </a:xfrm>
        </p:grpSpPr>
        <p:sp>
          <p:nvSpPr>
            <p:cNvPr id="3232" name="Google Shape;3232;p9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9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9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9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6" name="Google Shape;3236;p96"/>
          <p:cNvSpPr/>
          <p:nvPr/>
        </p:nvSpPr>
        <p:spPr>
          <a:xfrm>
            <a:off x="8215280" y="39317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7" name="Google Shape;3237;p96"/>
          <p:cNvGrpSpPr/>
          <p:nvPr/>
        </p:nvGrpSpPr>
        <p:grpSpPr>
          <a:xfrm>
            <a:off x="6396491" y="4560915"/>
            <a:ext cx="234762" cy="86362"/>
            <a:chOff x="8652775" y="905075"/>
            <a:chExt cx="38125" cy="14025"/>
          </a:xfrm>
        </p:grpSpPr>
        <p:sp>
          <p:nvSpPr>
            <p:cNvPr id="3238" name="Google Shape;3238;p9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9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p98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44" name="Google Shape;3244;p98"/>
          <p:cNvSpPr txBox="1"/>
          <p:nvPr>
            <p:ph idx="2" type="title"/>
          </p:nvPr>
        </p:nvSpPr>
        <p:spPr>
          <a:xfrm>
            <a:off x="65680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5" name="Google Shape;3245;p98"/>
          <p:cNvSpPr txBox="1"/>
          <p:nvPr>
            <p:ph idx="1" type="subTitle"/>
          </p:nvPr>
        </p:nvSpPr>
        <p:spPr>
          <a:xfrm>
            <a:off x="65680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6" name="Google Shape;3246;p98"/>
          <p:cNvSpPr txBox="1"/>
          <p:nvPr>
            <p:ph idx="3" type="title"/>
          </p:nvPr>
        </p:nvSpPr>
        <p:spPr>
          <a:xfrm>
            <a:off x="3369325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7" name="Google Shape;3247;p98"/>
          <p:cNvSpPr txBox="1"/>
          <p:nvPr>
            <p:ph idx="4" type="subTitle"/>
          </p:nvPr>
        </p:nvSpPr>
        <p:spPr>
          <a:xfrm>
            <a:off x="3369325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8" name="Google Shape;3248;p98"/>
          <p:cNvSpPr txBox="1"/>
          <p:nvPr>
            <p:ph idx="5" type="title"/>
          </p:nvPr>
        </p:nvSpPr>
        <p:spPr>
          <a:xfrm>
            <a:off x="6568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9" name="Google Shape;3249;p98"/>
          <p:cNvSpPr txBox="1"/>
          <p:nvPr>
            <p:ph idx="6" type="subTitle"/>
          </p:nvPr>
        </p:nvSpPr>
        <p:spPr>
          <a:xfrm>
            <a:off x="6568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0" name="Google Shape;3250;p98"/>
          <p:cNvSpPr txBox="1"/>
          <p:nvPr>
            <p:ph idx="7" type="title"/>
          </p:nvPr>
        </p:nvSpPr>
        <p:spPr>
          <a:xfrm>
            <a:off x="33693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1" name="Google Shape;3251;p98"/>
          <p:cNvSpPr txBox="1"/>
          <p:nvPr>
            <p:ph idx="8" type="subTitle"/>
          </p:nvPr>
        </p:nvSpPr>
        <p:spPr>
          <a:xfrm>
            <a:off x="33693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2" name="Google Shape;3252;p98"/>
          <p:cNvSpPr txBox="1"/>
          <p:nvPr>
            <p:ph hasCustomPrompt="1" idx="9" type="title"/>
          </p:nvPr>
        </p:nvSpPr>
        <p:spPr>
          <a:xfrm>
            <a:off x="225362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3" name="Google Shape;3253;p98"/>
          <p:cNvSpPr txBox="1"/>
          <p:nvPr>
            <p:ph hasCustomPrompt="1" idx="13" type="title"/>
          </p:nvPr>
        </p:nvSpPr>
        <p:spPr>
          <a:xfrm>
            <a:off x="225362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4" name="Google Shape;3254;p98"/>
          <p:cNvSpPr txBox="1"/>
          <p:nvPr>
            <p:ph hasCustomPrompt="1" idx="14" type="title"/>
          </p:nvPr>
        </p:nvSpPr>
        <p:spPr>
          <a:xfrm>
            <a:off x="4966150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5" name="Google Shape;3255;p98"/>
          <p:cNvSpPr txBox="1"/>
          <p:nvPr>
            <p:ph hasCustomPrompt="1" idx="15" type="title"/>
          </p:nvPr>
        </p:nvSpPr>
        <p:spPr>
          <a:xfrm>
            <a:off x="4966150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6" name="Google Shape;3256;p98"/>
          <p:cNvSpPr txBox="1"/>
          <p:nvPr>
            <p:ph idx="16" type="title"/>
          </p:nvPr>
        </p:nvSpPr>
        <p:spPr>
          <a:xfrm>
            <a:off x="608185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7" name="Google Shape;3257;p98"/>
          <p:cNvSpPr txBox="1"/>
          <p:nvPr>
            <p:ph idx="17" type="subTitle"/>
          </p:nvPr>
        </p:nvSpPr>
        <p:spPr>
          <a:xfrm>
            <a:off x="608185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8" name="Google Shape;3258;p98"/>
          <p:cNvSpPr txBox="1"/>
          <p:nvPr>
            <p:ph idx="18" type="title"/>
          </p:nvPr>
        </p:nvSpPr>
        <p:spPr>
          <a:xfrm>
            <a:off x="608185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9" name="Google Shape;3259;p98"/>
          <p:cNvSpPr txBox="1"/>
          <p:nvPr>
            <p:ph idx="19" type="subTitle"/>
          </p:nvPr>
        </p:nvSpPr>
        <p:spPr>
          <a:xfrm>
            <a:off x="608185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0" name="Google Shape;3260;p98"/>
          <p:cNvSpPr txBox="1"/>
          <p:nvPr>
            <p:ph hasCustomPrompt="1" idx="20" type="title"/>
          </p:nvPr>
        </p:nvSpPr>
        <p:spPr>
          <a:xfrm>
            <a:off x="767867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61" name="Google Shape;3261;p98"/>
          <p:cNvSpPr txBox="1"/>
          <p:nvPr>
            <p:ph hasCustomPrompt="1" idx="21" type="title"/>
          </p:nvPr>
        </p:nvSpPr>
        <p:spPr>
          <a:xfrm>
            <a:off x="767867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262" name="Google Shape;3262;p98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3263" name="Google Shape;3263;p9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9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9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9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98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9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9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0" name="Google Shape;3270;p98"/>
          <p:cNvGrpSpPr/>
          <p:nvPr/>
        </p:nvGrpSpPr>
        <p:grpSpPr>
          <a:xfrm>
            <a:off x="317016" y="288013"/>
            <a:ext cx="234762" cy="218290"/>
            <a:chOff x="8652775" y="883650"/>
            <a:chExt cx="38125" cy="35450"/>
          </a:xfrm>
        </p:grpSpPr>
        <p:sp>
          <p:nvSpPr>
            <p:cNvPr id="3271" name="Google Shape;3271;p9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9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9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4" name="Google Shape;3274;p98"/>
          <p:cNvGrpSpPr/>
          <p:nvPr/>
        </p:nvGrpSpPr>
        <p:grpSpPr>
          <a:xfrm>
            <a:off x="4199841" y="4764663"/>
            <a:ext cx="744312" cy="221985"/>
            <a:chOff x="8652775" y="883650"/>
            <a:chExt cx="120875" cy="36050"/>
          </a:xfrm>
        </p:grpSpPr>
        <p:sp>
          <p:nvSpPr>
            <p:cNvPr id="3275" name="Google Shape;3275;p9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9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9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9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9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9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Google Shape;3282;p99"/>
          <p:cNvSpPr/>
          <p:nvPr/>
        </p:nvSpPr>
        <p:spPr>
          <a:xfrm>
            <a:off x="-7050" y="0"/>
            <a:ext cx="1314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99"/>
          <p:cNvSpPr/>
          <p:nvPr/>
        </p:nvSpPr>
        <p:spPr>
          <a:xfrm>
            <a:off x="7134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99"/>
          <p:cNvSpPr txBox="1"/>
          <p:nvPr>
            <p:ph type="title"/>
          </p:nvPr>
        </p:nvSpPr>
        <p:spPr>
          <a:xfrm>
            <a:off x="1620450" y="3148050"/>
            <a:ext cx="4140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5" name="Google Shape;3285;p99"/>
          <p:cNvSpPr txBox="1"/>
          <p:nvPr>
            <p:ph idx="1" type="subTitle"/>
          </p:nvPr>
        </p:nvSpPr>
        <p:spPr>
          <a:xfrm>
            <a:off x="1620450" y="1502850"/>
            <a:ext cx="41409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86" name="Google Shape;3286;p99"/>
          <p:cNvGrpSpPr/>
          <p:nvPr/>
        </p:nvGrpSpPr>
        <p:grpSpPr>
          <a:xfrm>
            <a:off x="230416" y="1659932"/>
            <a:ext cx="234762" cy="218290"/>
            <a:chOff x="8652775" y="883650"/>
            <a:chExt cx="38125" cy="35450"/>
          </a:xfrm>
        </p:grpSpPr>
        <p:sp>
          <p:nvSpPr>
            <p:cNvPr id="3287" name="Google Shape;3287;p9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9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9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9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1" name="Google Shape;3291;p99"/>
          <p:cNvSpPr/>
          <p:nvPr/>
        </p:nvSpPr>
        <p:spPr>
          <a:xfrm>
            <a:off x="8507855" y="4884119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2" name="Google Shape;3292;p99"/>
          <p:cNvGrpSpPr/>
          <p:nvPr/>
        </p:nvGrpSpPr>
        <p:grpSpPr>
          <a:xfrm>
            <a:off x="8697691" y="4385807"/>
            <a:ext cx="234762" cy="218290"/>
            <a:chOff x="8652775" y="883650"/>
            <a:chExt cx="38125" cy="35450"/>
          </a:xfrm>
        </p:grpSpPr>
        <p:sp>
          <p:nvSpPr>
            <p:cNvPr id="3293" name="Google Shape;3293;p9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9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9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9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7" name="Google Shape;3297;p99"/>
          <p:cNvGrpSpPr/>
          <p:nvPr/>
        </p:nvGrpSpPr>
        <p:grpSpPr>
          <a:xfrm>
            <a:off x="6176268" y="437544"/>
            <a:ext cx="430885" cy="203666"/>
            <a:chOff x="8703675" y="886625"/>
            <a:chExt cx="69975" cy="33075"/>
          </a:xfrm>
        </p:grpSpPr>
        <p:sp>
          <p:nvSpPr>
            <p:cNvPr id="3298" name="Google Shape;3298;p9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9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0" name="Google Shape;3300;p99"/>
          <p:cNvGrpSpPr/>
          <p:nvPr/>
        </p:nvGrpSpPr>
        <p:grpSpPr>
          <a:xfrm>
            <a:off x="5845216" y="430225"/>
            <a:ext cx="234762" cy="218290"/>
            <a:chOff x="8652775" y="883650"/>
            <a:chExt cx="38125" cy="35450"/>
          </a:xfrm>
        </p:grpSpPr>
        <p:sp>
          <p:nvSpPr>
            <p:cNvPr id="3301" name="Google Shape;3301;p9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9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9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10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3306" name="Google Shape;3306;p100"/>
          <p:cNvGrpSpPr/>
          <p:nvPr/>
        </p:nvGrpSpPr>
        <p:grpSpPr>
          <a:xfrm>
            <a:off x="186480" y="169331"/>
            <a:ext cx="430885" cy="203666"/>
            <a:chOff x="8703675" y="886625"/>
            <a:chExt cx="69975" cy="33075"/>
          </a:xfrm>
        </p:grpSpPr>
        <p:sp>
          <p:nvSpPr>
            <p:cNvPr id="3307" name="Google Shape;3307;p10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0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9" name="Google Shape;3309;p100"/>
          <p:cNvGrpSpPr/>
          <p:nvPr/>
        </p:nvGrpSpPr>
        <p:grpSpPr>
          <a:xfrm>
            <a:off x="957716" y="4782288"/>
            <a:ext cx="234762" cy="218290"/>
            <a:chOff x="8652775" y="883650"/>
            <a:chExt cx="38125" cy="35450"/>
          </a:xfrm>
        </p:grpSpPr>
        <p:sp>
          <p:nvSpPr>
            <p:cNvPr id="3310" name="Google Shape;3310;p10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0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0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3" name="Google Shape;3313;p100"/>
          <p:cNvSpPr/>
          <p:nvPr/>
        </p:nvSpPr>
        <p:spPr>
          <a:xfrm>
            <a:off x="1311230" y="485287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4" name="Google Shape;3314;p100"/>
          <p:cNvGrpSpPr/>
          <p:nvPr/>
        </p:nvGrpSpPr>
        <p:grpSpPr>
          <a:xfrm>
            <a:off x="8686141" y="3582182"/>
            <a:ext cx="234762" cy="218290"/>
            <a:chOff x="8652775" y="883650"/>
            <a:chExt cx="38125" cy="35450"/>
          </a:xfrm>
        </p:grpSpPr>
        <p:sp>
          <p:nvSpPr>
            <p:cNvPr id="3315" name="Google Shape;3315;p10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0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0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0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101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01"/>
          <p:cNvSpPr txBox="1"/>
          <p:nvPr>
            <p:ph idx="1" type="subTitle"/>
          </p:nvPr>
        </p:nvSpPr>
        <p:spPr>
          <a:xfrm>
            <a:off x="2451400" y="2310150"/>
            <a:ext cx="4241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2" name="Google Shape;3322;p101"/>
          <p:cNvSpPr txBox="1"/>
          <p:nvPr>
            <p:ph type="title"/>
          </p:nvPr>
        </p:nvSpPr>
        <p:spPr>
          <a:xfrm>
            <a:off x="2451423" y="1571250"/>
            <a:ext cx="42411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23" name="Google Shape;3323;p101"/>
          <p:cNvSpPr/>
          <p:nvPr/>
        </p:nvSpPr>
        <p:spPr>
          <a:xfrm>
            <a:off x="472717" y="462701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4" name="Google Shape;3324;p101"/>
          <p:cNvGrpSpPr/>
          <p:nvPr/>
        </p:nvGrpSpPr>
        <p:grpSpPr>
          <a:xfrm>
            <a:off x="484641" y="798287"/>
            <a:ext cx="744312" cy="221985"/>
            <a:chOff x="8652775" y="883650"/>
            <a:chExt cx="120875" cy="36050"/>
          </a:xfrm>
        </p:grpSpPr>
        <p:sp>
          <p:nvSpPr>
            <p:cNvPr id="3325" name="Google Shape;3325;p10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0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0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0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0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0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1" name="Google Shape;3331;p101"/>
          <p:cNvSpPr/>
          <p:nvPr/>
        </p:nvSpPr>
        <p:spPr>
          <a:xfrm>
            <a:off x="6478755" y="46270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2" name="Google Shape;3332;p101"/>
          <p:cNvGrpSpPr/>
          <p:nvPr/>
        </p:nvGrpSpPr>
        <p:grpSpPr>
          <a:xfrm>
            <a:off x="4991716" y="4596795"/>
            <a:ext cx="234762" cy="218290"/>
            <a:chOff x="8652775" y="883650"/>
            <a:chExt cx="38125" cy="35450"/>
          </a:xfrm>
        </p:grpSpPr>
        <p:sp>
          <p:nvSpPr>
            <p:cNvPr id="3333" name="Google Shape;3333;p10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0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0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0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7" name="Google Shape;3337;p101"/>
          <p:cNvGrpSpPr/>
          <p:nvPr/>
        </p:nvGrpSpPr>
        <p:grpSpPr>
          <a:xfrm>
            <a:off x="4472118" y="4604106"/>
            <a:ext cx="430885" cy="203666"/>
            <a:chOff x="8703675" y="886625"/>
            <a:chExt cx="69975" cy="33075"/>
          </a:xfrm>
        </p:grpSpPr>
        <p:sp>
          <p:nvSpPr>
            <p:cNvPr id="3338" name="Google Shape;3338;p10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0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3340" name="Shape 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p102"/>
          <p:cNvSpPr txBox="1"/>
          <p:nvPr>
            <p:ph idx="1" type="subTitle"/>
          </p:nvPr>
        </p:nvSpPr>
        <p:spPr>
          <a:xfrm>
            <a:off x="4825600" y="3205850"/>
            <a:ext cx="2836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2" name="Google Shape;3342;p102"/>
          <p:cNvSpPr txBox="1"/>
          <p:nvPr>
            <p:ph type="title"/>
          </p:nvPr>
        </p:nvSpPr>
        <p:spPr>
          <a:xfrm>
            <a:off x="4825600" y="2466950"/>
            <a:ext cx="2836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43" name="Google Shape;3343;p102"/>
          <p:cNvSpPr/>
          <p:nvPr/>
        </p:nvSpPr>
        <p:spPr>
          <a:xfrm>
            <a:off x="25" y="0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4" name="Google Shape;3344;p102"/>
          <p:cNvGrpSpPr/>
          <p:nvPr/>
        </p:nvGrpSpPr>
        <p:grpSpPr>
          <a:xfrm>
            <a:off x="7812766" y="428387"/>
            <a:ext cx="744312" cy="221985"/>
            <a:chOff x="8652775" y="883650"/>
            <a:chExt cx="120875" cy="36050"/>
          </a:xfrm>
        </p:grpSpPr>
        <p:sp>
          <p:nvSpPr>
            <p:cNvPr id="3345" name="Google Shape;3345;p10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0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0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0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0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0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1" name="Google Shape;3351;p102"/>
          <p:cNvSpPr/>
          <p:nvPr>
            <p:ph idx="2" type="pic"/>
          </p:nvPr>
        </p:nvSpPr>
        <p:spPr>
          <a:xfrm>
            <a:off x="713375" y="538175"/>
            <a:ext cx="4281000" cy="2957100"/>
          </a:xfrm>
          <a:prstGeom prst="roundRect">
            <a:avLst>
              <a:gd fmla="val 5674" name="adj"/>
            </a:avLst>
          </a:prstGeom>
          <a:noFill/>
          <a:ln>
            <a:noFill/>
          </a:ln>
        </p:spPr>
      </p:sp>
      <p:grpSp>
        <p:nvGrpSpPr>
          <p:cNvPr id="3352" name="Google Shape;3352;p102"/>
          <p:cNvGrpSpPr/>
          <p:nvPr/>
        </p:nvGrpSpPr>
        <p:grpSpPr>
          <a:xfrm>
            <a:off x="231541" y="236015"/>
            <a:ext cx="234762" cy="86362"/>
            <a:chOff x="8652775" y="905075"/>
            <a:chExt cx="38125" cy="14025"/>
          </a:xfrm>
        </p:grpSpPr>
        <p:sp>
          <p:nvSpPr>
            <p:cNvPr id="3353" name="Google Shape;3353;p10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0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103"/>
          <p:cNvSpPr txBox="1"/>
          <p:nvPr>
            <p:ph idx="1" type="subTitle"/>
          </p:nvPr>
        </p:nvSpPr>
        <p:spPr>
          <a:xfrm>
            <a:off x="2237800" y="3443688"/>
            <a:ext cx="45888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7" name="Google Shape;3357;p103"/>
          <p:cNvSpPr txBox="1"/>
          <p:nvPr>
            <p:ph type="title"/>
          </p:nvPr>
        </p:nvSpPr>
        <p:spPr>
          <a:xfrm>
            <a:off x="2237750" y="2770913"/>
            <a:ext cx="4588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58" name="Google Shape;3358;p103"/>
          <p:cNvSpPr/>
          <p:nvPr/>
        </p:nvSpPr>
        <p:spPr>
          <a:xfrm>
            <a:off x="0" y="3150"/>
            <a:ext cx="9144000" cy="164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9" name="Google Shape;3359;p103"/>
          <p:cNvSpPr/>
          <p:nvPr/>
        </p:nvSpPr>
        <p:spPr>
          <a:xfrm>
            <a:off x="6547782" y="97773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0" name="Google Shape;3360;p103"/>
          <p:cNvSpPr/>
          <p:nvPr/>
        </p:nvSpPr>
        <p:spPr>
          <a:xfrm>
            <a:off x="1278392" y="49727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1" name="Google Shape;3361;p103"/>
          <p:cNvGrpSpPr/>
          <p:nvPr/>
        </p:nvGrpSpPr>
        <p:grpSpPr>
          <a:xfrm>
            <a:off x="1290316" y="832862"/>
            <a:ext cx="744312" cy="221985"/>
            <a:chOff x="8652775" y="883650"/>
            <a:chExt cx="120875" cy="36050"/>
          </a:xfrm>
        </p:grpSpPr>
        <p:sp>
          <p:nvSpPr>
            <p:cNvPr id="3362" name="Google Shape;3362;p10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0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0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0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0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0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8" name="Google Shape;3368;p103"/>
          <p:cNvGrpSpPr/>
          <p:nvPr/>
        </p:nvGrpSpPr>
        <p:grpSpPr>
          <a:xfrm>
            <a:off x="8313344" y="1125675"/>
            <a:ext cx="234762" cy="218290"/>
            <a:chOff x="8652775" y="883650"/>
            <a:chExt cx="38125" cy="35450"/>
          </a:xfrm>
        </p:grpSpPr>
        <p:sp>
          <p:nvSpPr>
            <p:cNvPr id="3369" name="Google Shape;3369;p10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0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0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2" name="Google Shape;3372;p103"/>
          <p:cNvSpPr/>
          <p:nvPr/>
        </p:nvSpPr>
        <p:spPr>
          <a:xfrm>
            <a:off x="4356557" y="456554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3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26.xml"/><Relationship Id="rId35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28.xml"/><Relationship Id="rId37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27.xml"/><Relationship Id="rId3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34" Type="http://schemas.openxmlformats.org/officeDocument/2006/relationships/theme" Target="../theme/theme7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26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07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0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3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125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26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40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5"/>
          <p:cNvSpPr txBox="1"/>
          <p:nvPr>
            <p:ph type="title"/>
          </p:nvPr>
        </p:nvSpPr>
        <p:spPr>
          <a:xfrm>
            <a:off x="713225" y="539500"/>
            <a:ext cx="7717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lackey"/>
              <a:buNone/>
              <a:defRPr b="1" sz="2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625" name="Google Shape;625;p15"/>
          <p:cNvSpPr txBox="1"/>
          <p:nvPr>
            <p:ph idx="1" type="body"/>
          </p:nvPr>
        </p:nvSpPr>
        <p:spPr>
          <a:xfrm>
            <a:off x="713225" y="1236775"/>
            <a:ext cx="77175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9" name="Google Shape;2629;p53"/>
          <p:cNvGraphicFramePr/>
          <p:nvPr/>
        </p:nvGraphicFramePr>
        <p:xfrm>
          <a:off x="0" y="-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{0F415990-E665-4188-B2A1-AE5B03C373A9}</a:tableStyleId>
              </a:tblPr>
              <a:tblGrid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</a:tblGrid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30" name="Google Shape;2630;p53"/>
          <p:cNvPicPr preferRelativeResize="0"/>
          <p:nvPr/>
        </p:nvPicPr>
        <p:blipFill rotWithShape="1">
          <a:blip r:embed="rId1">
            <a:alphaModFix amt="50000"/>
          </a:blip>
          <a:srcRect b="0" l="0" r="0" t="0"/>
          <a:stretch/>
        </p:blipFill>
        <p:spPr>
          <a:xfrm>
            <a:off x="-37" y="6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31" name="Google Shape;263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b="1" sz="3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2632" name="Google Shape;2632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●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○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■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●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○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■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●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○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 Medium"/>
              <a:buChar char="■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633" name="Google Shape;2633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34" name="Google Shape;2634;p53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86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78" name="Google Shape;3078;p86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4" name="Google Shape;3574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75" name="Google Shape;3575;p1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76" name="Google Shape;3576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3724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p131"/>
          <p:cNvSpPr txBox="1"/>
          <p:nvPr>
            <p:ph type="title"/>
          </p:nvPr>
        </p:nvSpPr>
        <p:spPr>
          <a:xfrm>
            <a:off x="713225" y="539500"/>
            <a:ext cx="7717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lackey"/>
              <a:buNone/>
              <a:defRPr b="1" sz="2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3726" name="Google Shape;3726;p131"/>
          <p:cNvSpPr txBox="1"/>
          <p:nvPr>
            <p:ph idx="1" type="body"/>
          </p:nvPr>
        </p:nvSpPr>
        <p:spPr>
          <a:xfrm>
            <a:off x="713225" y="1236775"/>
            <a:ext cx="77175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dufun-mini-games-y3-4-801886913830.us-west1.run.app/#/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3.gif"/><Relationship Id="rId5" Type="http://schemas.openxmlformats.org/officeDocument/2006/relationships/image" Target="../media/image43.gif"/><Relationship Id="rId6" Type="http://schemas.openxmlformats.org/officeDocument/2006/relationships/image" Target="../media/image36.gif"/><Relationship Id="rId7" Type="http://schemas.openxmlformats.org/officeDocument/2006/relationships/image" Target="../media/image24.gif"/><Relationship Id="rId8" Type="http://schemas.openxmlformats.org/officeDocument/2006/relationships/image" Target="../media/image28.gif"/><Relationship Id="rId10" Type="http://schemas.openxmlformats.org/officeDocument/2006/relationships/image" Target="../media/image5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jpg"/><Relationship Id="rId4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44.png"/><Relationship Id="rId7" Type="http://schemas.openxmlformats.org/officeDocument/2006/relationships/image" Target="../media/image38.png"/><Relationship Id="rId8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8" name="Shape 5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9" name="Google Shape;5729;p168"/>
          <p:cNvSpPr txBox="1"/>
          <p:nvPr>
            <p:ph type="ctrTitle"/>
          </p:nvPr>
        </p:nvSpPr>
        <p:spPr>
          <a:xfrm>
            <a:off x="713225" y="819150"/>
            <a:ext cx="46260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back to ICT!</a:t>
            </a:r>
            <a:endParaRPr/>
          </a:p>
        </p:txBody>
      </p:sp>
      <p:sp>
        <p:nvSpPr>
          <p:cNvPr id="5730" name="Google Shape;5730;p168"/>
          <p:cNvSpPr txBox="1"/>
          <p:nvPr>
            <p:ph idx="2" type="ctrTitle"/>
          </p:nvPr>
        </p:nvSpPr>
        <p:spPr>
          <a:xfrm>
            <a:off x="2509925" y="3081325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2025</a:t>
            </a:r>
            <a:endParaRPr/>
          </a:p>
        </p:txBody>
      </p:sp>
      <p:grpSp>
        <p:nvGrpSpPr>
          <p:cNvPr id="5731" name="Google Shape;5731;p168"/>
          <p:cNvGrpSpPr/>
          <p:nvPr/>
        </p:nvGrpSpPr>
        <p:grpSpPr>
          <a:xfrm rot="132">
            <a:off x="7030456" y="2491147"/>
            <a:ext cx="1456132" cy="1845126"/>
            <a:chOff x="4700075" y="3262363"/>
            <a:chExt cx="560525" cy="710238"/>
          </a:xfrm>
        </p:grpSpPr>
        <p:sp>
          <p:nvSpPr>
            <p:cNvPr id="5732" name="Google Shape;5732;p168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1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3139">
                <a:srgbClr val="516F86">
                  <a:alpha val="26000"/>
                </a:srgbClr>
              </a:outerShdw>
            </a:effectLst>
          </p:spPr>
          <p:txBody>
            <a:bodyPr anchorCtr="0" anchor="ctr" bIns="72875" lIns="72875" spcFirstLastPara="1" rIns="72875" wrap="square" tIns="7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33" name="Google Shape;5733;p168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5734" name="Google Shape;5734;p168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5" name="Google Shape;5735;p168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168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Google Shape;5737;p168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8" name="Google Shape;5738;p168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9" name="Google Shape;5739;p168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0" name="Google Shape;5740;p168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1" name="Google Shape;5741;p168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2" name="Google Shape;5742;p168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3" name="Google Shape;5743;p168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4" name="Google Shape;5744;p168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5" name="Google Shape;5745;p168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6" name="Google Shape;5746;p168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7" name="Google Shape;5747;p168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8" name="Google Shape;5748;p168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Google Shape;5749;p168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Google Shape;5750;p168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1" name="Google Shape;5751;p168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2" name="Google Shape;5752;p168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3" name="Google Shape;5753;p168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4" name="Google Shape;5754;p168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5" name="Google Shape;5755;p168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6" name="Google Shape;5756;p168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Google Shape;5757;p168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8" name="Google Shape;5758;p168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Google Shape;5759;p168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168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168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2" name="Google Shape;5762;p168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3" name="Google Shape;5763;p168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4" name="Google Shape;5764;p168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5" name="Google Shape;5765;p168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6" name="Google Shape;5766;p168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7" name="Google Shape;5767;p168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8" name="Google Shape;5768;p168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9" name="Google Shape;5769;p168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0" name="Google Shape;5770;p168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1" name="Google Shape;5771;p168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2" name="Google Shape;5772;p168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3" name="Google Shape;5773;p168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4" name="Google Shape;5774;p168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5" name="Google Shape;5775;p168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Google Shape;5776;p168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Google Shape;5777;p168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8" name="Google Shape;5778;p168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9" name="Google Shape;5779;p168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168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168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168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168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168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rgbClr val="86B5D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Google Shape;5785;p168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168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168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Google Shape;5788;p168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Google Shape;5789;p168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168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Google Shape;5791;p168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2" name="Google Shape;5792;p168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3" name="Google Shape;5793;p168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4" name="Google Shape;5794;p168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795" name="Google Shape;5795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850" y="4396525"/>
            <a:ext cx="552025" cy="5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6" name="Google Shape;5796;p168"/>
          <p:cNvSpPr txBox="1"/>
          <p:nvPr>
            <p:ph idx="2" type="ctrTitle"/>
          </p:nvPr>
        </p:nvSpPr>
        <p:spPr>
          <a:xfrm>
            <a:off x="1781575" y="4267388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7" name="Shape 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8" name="Google Shape;6098;p17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1</a:t>
            </a:r>
            <a:endParaRPr/>
          </a:p>
        </p:txBody>
      </p:sp>
      <p:sp>
        <p:nvSpPr>
          <p:cNvPr id="6099" name="Google Shape;6099;p177"/>
          <p:cNvSpPr txBox="1"/>
          <p:nvPr>
            <p:ph idx="1" type="body"/>
          </p:nvPr>
        </p:nvSpPr>
        <p:spPr>
          <a:xfrm>
            <a:off x="720000" y="1152475"/>
            <a:ext cx="77040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0" name="Google Shape;6100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38" y="1210848"/>
            <a:ext cx="7561321" cy="36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4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p17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2</a:t>
            </a:r>
            <a:endParaRPr/>
          </a:p>
        </p:txBody>
      </p:sp>
      <p:pic>
        <p:nvPicPr>
          <p:cNvPr id="6106" name="Google Shape;6106;p178" title="Screenshot 2025-08-19 at 07.30.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650" y="996263"/>
            <a:ext cx="5138524" cy="340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0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p179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2S</a:t>
            </a:r>
            <a:endParaRPr sz="6000"/>
          </a:p>
        </p:txBody>
      </p:sp>
      <p:pic>
        <p:nvPicPr>
          <p:cNvPr id="6112" name="Google Shape;6112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3" name="Google Shape;6113;p179" title="Screenshot 2025-08-19 at 08.36.5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875" y="1618014"/>
            <a:ext cx="2137900" cy="2241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7" name="Shape 6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8" name="Google Shape;6118;p180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1M</a:t>
            </a:r>
            <a:endParaRPr sz="6000"/>
          </a:p>
        </p:txBody>
      </p:sp>
      <p:pic>
        <p:nvPicPr>
          <p:cNvPr id="6119" name="Google Shape;611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0" name="Google Shape;6120;p180" title="Screenshot 2025-08-19 at 08.38.09.png"/>
          <p:cNvPicPr preferRelativeResize="0"/>
          <p:nvPr/>
        </p:nvPicPr>
        <p:blipFill rotWithShape="1">
          <a:blip r:embed="rId4">
            <a:alphaModFix/>
          </a:blip>
          <a:srcRect b="2234" l="9384" r="9788" t="3077"/>
          <a:stretch/>
        </p:blipFill>
        <p:spPr>
          <a:xfrm>
            <a:off x="6157975" y="1841725"/>
            <a:ext cx="2178425" cy="21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4" name="Shape 6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5" name="Google Shape;6125;p181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2v</a:t>
            </a:r>
            <a:endParaRPr sz="6000"/>
          </a:p>
        </p:txBody>
      </p:sp>
      <p:pic>
        <p:nvPicPr>
          <p:cNvPr id="6126" name="Google Shape;612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7" name="Google Shape;6127;p181" title="Screenshot 2025-08-19 at 08.38.51.png"/>
          <p:cNvPicPr preferRelativeResize="0"/>
          <p:nvPr/>
        </p:nvPicPr>
        <p:blipFill rotWithShape="1">
          <a:blip r:embed="rId4">
            <a:alphaModFix/>
          </a:blip>
          <a:srcRect b="2478" l="3820" r="3885" t="4696"/>
          <a:stretch/>
        </p:blipFill>
        <p:spPr>
          <a:xfrm>
            <a:off x="5766425" y="1616025"/>
            <a:ext cx="2655400" cy="25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1" name="Shape 6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2" name="Google Shape;6132;p182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2I</a:t>
            </a:r>
            <a:endParaRPr sz="6000"/>
          </a:p>
        </p:txBody>
      </p:sp>
      <p:pic>
        <p:nvPicPr>
          <p:cNvPr id="6133" name="Google Shape;6133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4" name="Google Shape;6134;p182" title="Screenshot 2025-08-19 at 08.39.3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000" y="1458750"/>
            <a:ext cx="2441200" cy="25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8" name="Shape 6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9" name="Google Shape;6139;p183"/>
          <p:cNvSpPr txBox="1"/>
          <p:nvPr>
            <p:ph type="title"/>
          </p:nvPr>
        </p:nvSpPr>
        <p:spPr>
          <a:xfrm>
            <a:off x="450325" y="192750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2</a:t>
            </a:r>
            <a:endParaRPr/>
          </a:p>
        </p:txBody>
      </p:sp>
      <p:pic>
        <p:nvPicPr>
          <p:cNvPr id="6140" name="Google Shape;6140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00" y="1501825"/>
            <a:ext cx="5946601" cy="34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1" name="Google Shape;6141;p183"/>
          <p:cNvSpPr/>
          <p:nvPr/>
        </p:nvSpPr>
        <p:spPr>
          <a:xfrm>
            <a:off x="6744350" y="1853200"/>
            <a:ext cx="2042100" cy="255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Challenge:</a:t>
            </a:r>
            <a:endParaRPr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Can you add an extra page to tell me more about yourself?</a:t>
            </a:r>
            <a:endParaRPr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5" name="Shape 6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Google Shape;6146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675" y="168387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Google Shape;6147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450" y="2571750"/>
            <a:ext cx="160972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8" name="Google Shape;6148;p184"/>
          <p:cNvSpPr/>
          <p:nvPr/>
        </p:nvSpPr>
        <p:spPr>
          <a:xfrm>
            <a:off x="454625" y="668475"/>
            <a:ext cx="2282700" cy="1903200"/>
          </a:xfrm>
          <a:prstGeom prst="wedgeRoundRectCallout">
            <a:avLst>
              <a:gd fmla="val 81651" name="adj1"/>
              <a:gd fmla="val 48688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Now, how do I log out?</a:t>
            </a:r>
            <a:endParaRPr sz="2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2" name="Shape 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Google Shape;6153;p185"/>
          <p:cNvSpPr txBox="1"/>
          <p:nvPr>
            <p:ph type="title"/>
          </p:nvPr>
        </p:nvSpPr>
        <p:spPr>
          <a:xfrm>
            <a:off x="2119261" y="3807625"/>
            <a:ext cx="48918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 Games Challenge</a:t>
            </a:r>
            <a:endParaRPr/>
          </a:p>
        </p:txBody>
      </p:sp>
      <p:pic>
        <p:nvPicPr>
          <p:cNvPr id="6154" name="Google Shape;6154;p18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250" y="608100"/>
            <a:ext cx="6036525" cy="21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5" name="Google Shape;6155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25" y="558272"/>
            <a:ext cx="2163650" cy="22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9" name="Shape 6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0" name="Google Shape;6160;p186"/>
          <p:cNvSpPr txBox="1"/>
          <p:nvPr>
            <p:ph type="title"/>
          </p:nvPr>
        </p:nvSpPr>
        <p:spPr>
          <a:xfrm>
            <a:off x="2119261" y="3807625"/>
            <a:ext cx="48918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Word Wall Challenge Games</a:t>
            </a:r>
            <a:endParaRPr/>
          </a:p>
        </p:txBody>
      </p:sp>
      <p:pic>
        <p:nvPicPr>
          <p:cNvPr id="6161" name="Google Shape;6161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75" y="961125"/>
            <a:ext cx="2626525" cy="26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2" name="Google Shape;6162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075" y="876625"/>
            <a:ext cx="2795525" cy="27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5800" name="Shape 5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1" name="Google Shape;5801;p169"/>
          <p:cNvSpPr txBox="1"/>
          <p:nvPr>
            <p:ph idx="2" type="body"/>
          </p:nvPr>
        </p:nvSpPr>
        <p:spPr>
          <a:xfrm>
            <a:off x="3183428" y="1557500"/>
            <a:ext cx="1684200" cy="1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-GB" sz="2045">
                <a:latin typeface="Comfortaa"/>
                <a:ea typeface="Comfortaa"/>
                <a:cs typeface="Comfortaa"/>
                <a:sym typeface="Comfortaa"/>
              </a:rPr>
              <a:t>Mr Patrick</a:t>
            </a:r>
            <a:endParaRPr b="1" sz="2045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02" name="Google Shape;5802;p169"/>
          <p:cNvSpPr txBox="1"/>
          <p:nvPr/>
        </p:nvSpPr>
        <p:spPr>
          <a:xfrm>
            <a:off x="6790276" y="1210750"/>
            <a:ext cx="1561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Mr Tue</a:t>
            </a:r>
            <a:endParaRPr b="1" sz="2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2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03" name="Google Shape;5803;p169"/>
          <p:cNvSpPr txBox="1"/>
          <p:nvPr/>
        </p:nvSpPr>
        <p:spPr>
          <a:xfrm>
            <a:off x="2745750" y="211900"/>
            <a:ext cx="36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91919"/>
                </a:solidFill>
                <a:latin typeface="Slackey"/>
                <a:ea typeface="Slackey"/>
                <a:cs typeface="Slackey"/>
                <a:sym typeface="Slackey"/>
              </a:rPr>
              <a:t>Who are we?</a:t>
            </a:r>
            <a:endParaRPr/>
          </a:p>
        </p:txBody>
      </p:sp>
      <p:pic>
        <p:nvPicPr>
          <p:cNvPr id="5804" name="Google Shape;580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403675" y="-403025"/>
            <a:ext cx="2388750" cy="23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5" name="Google Shape;5805;p169"/>
          <p:cNvPicPr preferRelativeResize="0"/>
          <p:nvPr/>
        </p:nvPicPr>
        <p:blipFill rotWithShape="1">
          <a:blip r:embed="rId4">
            <a:alphaModFix/>
          </a:blip>
          <a:srcRect b="6785" l="0" r="0" t="0"/>
          <a:stretch/>
        </p:blipFill>
        <p:spPr>
          <a:xfrm>
            <a:off x="5244744" y="1180709"/>
            <a:ext cx="1448813" cy="1703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passport with a white globe on the cover (provided by Tenor)" id="5806" name="Google Shape;5806;p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48" y="2571751"/>
            <a:ext cx="1227300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allagher premiership rugby ball is on a blue stand (provided by Tenor)" id="5807" name="Google Shape;5807;p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8199" y="3266200"/>
            <a:ext cx="1227300" cy="152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penguin is eating noodles from a bowl (provided by Tenor)" id="5808" name="Google Shape;5808;p1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74725" y="3721425"/>
            <a:ext cx="1227300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chef with a pot of food and a knife (provided by Tenor)" id="5809" name="Google Shape;5809;p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10452" y="1985725"/>
            <a:ext cx="1561200" cy="156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heart with the words family time on it on a blue background (provided by Tenor)" id="5810" name="Google Shape;5810;p1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6250" y="3415100"/>
            <a:ext cx="1227300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1" name="Google Shape;5811;p1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50156" y="1210750"/>
            <a:ext cx="1557862" cy="1557862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4288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6" name="Shape 6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7" name="Google Shape;6167;p187"/>
          <p:cNvSpPr txBox="1"/>
          <p:nvPr>
            <p:ph type="ctrTitle"/>
          </p:nvPr>
        </p:nvSpPr>
        <p:spPr>
          <a:xfrm>
            <a:off x="713225" y="819150"/>
            <a:ext cx="46260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back to ICT!</a:t>
            </a:r>
            <a:endParaRPr/>
          </a:p>
        </p:txBody>
      </p:sp>
      <p:sp>
        <p:nvSpPr>
          <p:cNvPr id="6168" name="Google Shape;6168;p187"/>
          <p:cNvSpPr txBox="1"/>
          <p:nvPr>
            <p:ph idx="2" type="ctrTitle"/>
          </p:nvPr>
        </p:nvSpPr>
        <p:spPr>
          <a:xfrm>
            <a:off x="2509925" y="3081325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2025</a:t>
            </a:r>
            <a:endParaRPr/>
          </a:p>
        </p:txBody>
      </p:sp>
      <p:grpSp>
        <p:nvGrpSpPr>
          <p:cNvPr id="6169" name="Google Shape;6169;p187"/>
          <p:cNvGrpSpPr/>
          <p:nvPr/>
        </p:nvGrpSpPr>
        <p:grpSpPr>
          <a:xfrm rot="132">
            <a:off x="7030456" y="2491147"/>
            <a:ext cx="1456132" cy="1845126"/>
            <a:chOff x="4700075" y="3262363"/>
            <a:chExt cx="560525" cy="710238"/>
          </a:xfrm>
        </p:grpSpPr>
        <p:sp>
          <p:nvSpPr>
            <p:cNvPr id="6170" name="Google Shape;6170;p187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1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3139">
                <a:srgbClr val="516F86">
                  <a:alpha val="26000"/>
                </a:srgbClr>
              </a:outerShdw>
            </a:effectLst>
          </p:spPr>
          <p:txBody>
            <a:bodyPr anchorCtr="0" anchor="ctr" bIns="72875" lIns="72875" spcFirstLastPara="1" rIns="72875" wrap="square" tIns="7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71" name="Google Shape;6171;p187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6172" name="Google Shape;6172;p187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3" name="Google Shape;6173;p187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4" name="Google Shape;6174;p187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5" name="Google Shape;6175;p187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6" name="Google Shape;6176;p187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7" name="Google Shape;6177;p187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8" name="Google Shape;6178;p187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9" name="Google Shape;6179;p187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0" name="Google Shape;6180;p187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1" name="Google Shape;6181;p187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2" name="Google Shape;6182;p187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3" name="Google Shape;6183;p187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4" name="Google Shape;6184;p187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5" name="Google Shape;6185;p187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6" name="Google Shape;6186;p187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7" name="Google Shape;6187;p187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8" name="Google Shape;6188;p187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9" name="Google Shape;6189;p187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0" name="Google Shape;6190;p187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1" name="Google Shape;6191;p187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2" name="Google Shape;6192;p187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3" name="Google Shape;6193;p187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4" name="Google Shape;6194;p187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5" name="Google Shape;6195;p187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6" name="Google Shape;6196;p187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7" name="Google Shape;6197;p187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8" name="Google Shape;6198;p187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9" name="Google Shape;6199;p187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0" name="Google Shape;6200;p187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1" name="Google Shape;6201;p187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2" name="Google Shape;6202;p187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3" name="Google Shape;6203;p187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4" name="Google Shape;6204;p187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5" name="Google Shape;6205;p187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6" name="Google Shape;6206;p187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7" name="Google Shape;6207;p187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8" name="Google Shape;6208;p187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9" name="Google Shape;6209;p187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0" name="Google Shape;6210;p187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1" name="Google Shape;6211;p187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2" name="Google Shape;6212;p187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3" name="Google Shape;6213;p187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4" name="Google Shape;6214;p187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5" name="Google Shape;6215;p187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6" name="Google Shape;6216;p187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7" name="Google Shape;6217;p187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8" name="Google Shape;6218;p187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9" name="Google Shape;6219;p187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0" name="Google Shape;6220;p187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1" name="Google Shape;6221;p187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2" name="Google Shape;6222;p187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rgbClr val="86B5D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3" name="Google Shape;6223;p187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4" name="Google Shape;6224;p187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5" name="Google Shape;6225;p187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6" name="Google Shape;6226;p187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7" name="Google Shape;6227;p187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8" name="Google Shape;6228;p187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9" name="Google Shape;6229;p187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0" name="Google Shape;6230;p187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1" name="Google Shape;6231;p187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2" name="Google Shape;6232;p187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233" name="Google Shape;6233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850" y="4396525"/>
            <a:ext cx="552025" cy="5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4" name="Google Shape;6234;p187"/>
          <p:cNvSpPr txBox="1"/>
          <p:nvPr>
            <p:ph idx="2" type="ctrTitle"/>
          </p:nvPr>
        </p:nvSpPr>
        <p:spPr>
          <a:xfrm>
            <a:off x="1781575" y="4267388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8" name="Shape 6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9" name="Google Shape;6239;p188"/>
          <p:cNvSpPr txBox="1"/>
          <p:nvPr>
            <p:ph type="title"/>
          </p:nvPr>
        </p:nvSpPr>
        <p:spPr>
          <a:xfrm>
            <a:off x="260175" y="298650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should you do when you see this screen?</a:t>
            </a:r>
            <a:endParaRPr/>
          </a:p>
        </p:txBody>
      </p:sp>
      <p:pic>
        <p:nvPicPr>
          <p:cNvPr id="6240" name="Google Shape;6240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548626" y="550848"/>
            <a:ext cx="3684349" cy="491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1" name="Google Shape;6241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827125"/>
            <a:ext cx="2144775" cy="26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5" name="Shape 6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" name="Google Shape;6246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799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247" name="Google Shape;6247;p189"/>
          <p:cNvSpPr txBox="1"/>
          <p:nvPr/>
        </p:nvSpPr>
        <p:spPr>
          <a:xfrm>
            <a:off x="7023675" y="907894"/>
            <a:ext cx="19650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434343"/>
                </a:solidFill>
                <a:latin typeface="Patrick Hand"/>
                <a:ea typeface="Patrick Hand"/>
                <a:cs typeface="Patrick Hand"/>
                <a:sym typeface="Patrick Hand"/>
              </a:rPr>
              <a:t>What do these look like in the DREAMS</a:t>
            </a:r>
            <a:endParaRPr b="1" sz="3800">
              <a:solidFill>
                <a:srgbClr val="434343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434343"/>
                </a:solidFill>
                <a:latin typeface="Patrick Hand"/>
                <a:ea typeface="Patrick Hand"/>
                <a:cs typeface="Patrick Hand"/>
                <a:sym typeface="Patrick Hand"/>
              </a:rPr>
              <a:t>Lab?</a:t>
            </a:r>
            <a:endParaRPr b="1" sz="3800">
              <a:solidFill>
                <a:srgbClr val="43434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1" name="Shape 6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2" name="Google Shape;6252;p190"/>
          <p:cNvSpPr txBox="1"/>
          <p:nvPr>
            <p:ph type="title"/>
          </p:nvPr>
        </p:nvSpPr>
        <p:spPr>
          <a:xfrm>
            <a:off x="1437150" y="1693800"/>
            <a:ext cx="6269700" cy="17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/>
              <a:t>How many types of digital technology do you use every day?</a:t>
            </a:r>
            <a:endParaRPr sz="4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6" name="Shape 6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7" name="Google Shape;6257;p191"/>
          <p:cNvSpPr txBox="1"/>
          <p:nvPr>
            <p:ph type="title"/>
          </p:nvPr>
        </p:nvSpPr>
        <p:spPr>
          <a:xfrm>
            <a:off x="915975" y="1074975"/>
            <a:ext cx="466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What do we use this app for?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pic>
        <p:nvPicPr>
          <p:cNvPr id="6258" name="Google Shape;6258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675" y="168387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9" name="Google Shape;6259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500" y="3147975"/>
            <a:ext cx="160972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0" name="Google Shape;6260;p191"/>
          <p:cNvSpPr/>
          <p:nvPr/>
        </p:nvSpPr>
        <p:spPr>
          <a:xfrm>
            <a:off x="3007125" y="2055475"/>
            <a:ext cx="2282700" cy="1117200"/>
          </a:xfrm>
          <a:prstGeom prst="wedgeRoundRectCallout">
            <a:avLst>
              <a:gd fmla="val -61815" name="adj1"/>
              <a:gd fmla="val 8449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How do I login?</a:t>
            </a:r>
            <a:endParaRPr sz="23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4" name="Shape 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5" name="Google Shape;6265;p192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Y1 - Seesaw task</a:t>
            </a:r>
            <a:endParaRPr/>
          </a:p>
        </p:txBody>
      </p:sp>
      <p:pic>
        <p:nvPicPr>
          <p:cNvPr id="6266" name="Google Shape;6266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13" y="1264600"/>
            <a:ext cx="7839078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5" name="Shape 5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" name="Google Shape;5816;p170"/>
          <p:cNvSpPr txBox="1"/>
          <p:nvPr>
            <p:ph type="title"/>
          </p:nvPr>
        </p:nvSpPr>
        <p:spPr>
          <a:xfrm>
            <a:off x="261350" y="487875"/>
            <a:ext cx="55923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Exciting learning this year!</a:t>
            </a:r>
            <a:endParaRPr sz="2600"/>
          </a:p>
        </p:txBody>
      </p:sp>
      <p:grpSp>
        <p:nvGrpSpPr>
          <p:cNvPr id="5817" name="Google Shape;5817;p170"/>
          <p:cNvGrpSpPr/>
          <p:nvPr/>
        </p:nvGrpSpPr>
        <p:grpSpPr>
          <a:xfrm>
            <a:off x="457680" y="1531604"/>
            <a:ext cx="2135155" cy="1649019"/>
            <a:chOff x="787406" y="2580716"/>
            <a:chExt cx="3415701" cy="2275450"/>
          </a:xfrm>
        </p:grpSpPr>
        <p:grpSp>
          <p:nvGrpSpPr>
            <p:cNvPr id="5818" name="Google Shape;5818;p170"/>
            <p:cNvGrpSpPr/>
            <p:nvPr/>
          </p:nvGrpSpPr>
          <p:grpSpPr>
            <a:xfrm>
              <a:off x="787406" y="2580716"/>
              <a:ext cx="3415701" cy="2275450"/>
              <a:chOff x="5158371" y="4196533"/>
              <a:chExt cx="583761" cy="569475"/>
            </a:xfrm>
          </p:grpSpPr>
          <p:sp>
            <p:nvSpPr>
              <p:cNvPr id="5819" name="Google Shape;5819;p170"/>
              <p:cNvSpPr/>
              <p:nvPr/>
            </p:nvSpPr>
            <p:spPr>
              <a:xfrm>
                <a:off x="5168905" y="4208850"/>
                <a:ext cx="562694" cy="547367"/>
              </a:xfrm>
              <a:custGeom>
                <a:rect b="b" l="l" r="r" t="t"/>
                <a:pathLst>
                  <a:path extrusionOk="0" h="29464" w="30289">
                    <a:moveTo>
                      <a:pt x="7445" y="407"/>
                    </a:moveTo>
                    <a:cubicBezTo>
                      <a:pt x="7453" y="407"/>
                      <a:pt x="7462" y="408"/>
                      <a:pt x="7472" y="410"/>
                    </a:cubicBezTo>
                    <a:cubicBezTo>
                      <a:pt x="7872" y="443"/>
                      <a:pt x="8273" y="443"/>
                      <a:pt x="8673" y="543"/>
                    </a:cubicBezTo>
                    <a:cubicBezTo>
                      <a:pt x="8806" y="543"/>
                      <a:pt x="8773" y="777"/>
                      <a:pt x="8640" y="777"/>
                    </a:cubicBezTo>
                    <a:cubicBezTo>
                      <a:pt x="8273" y="777"/>
                      <a:pt x="7872" y="710"/>
                      <a:pt x="7472" y="643"/>
                    </a:cubicBezTo>
                    <a:cubicBezTo>
                      <a:pt x="7315" y="643"/>
                      <a:pt x="7306" y="407"/>
                      <a:pt x="7445" y="407"/>
                    </a:cubicBezTo>
                    <a:close/>
                    <a:moveTo>
                      <a:pt x="10249" y="507"/>
                    </a:moveTo>
                    <a:cubicBezTo>
                      <a:pt x="10257" y="507"/>
                      <a:pt x="10265" y="508"/>
                      <a:pt x="10274" y="510"/>
                    </a:cubicBezTo>
                    <a:cubicBezTo>
                      <a:pt x="10808" y="610"/>
                      <a:pt x="11342" y="610"/>
                      <a:pt x="11875" y="610"/>
                    </a:cubicBezTo>
                    <a:cubicBezTo>
                      <a:pt x="12042" y="610"/>
                      <a:pt x="12042" y="843"/>
                      <a:pt x="11875" y="877"/>
                    </a:cubicBezTo>
                    <a:cubicBezTo>
                      <a:pt x="11741" y="885"/>
                      <a:pt x="11609" y="889"/>
                      <a:pt x="11478" y="889"/>
                    </a:cubicBezTo>
                    <a:cubicBezTo>
                      <a:pt x="11054" y="889"/>
                      <a:pt x="10641" y="845"/>
                      <a:pt x="10207" y="743"/>
                    </a:cubicBezTo>
                    <a:cubicBezTo>
                      <a:pt x="10083" y="712"/>
                      <a:pt x="10133" y="507"/>
                      <a:pt x="10249" y="507"/>
                    </a:cubicBezTo>
                    <a:close/>
                    <a:moveTo>
                      <a:pt x="3936" y="610"/>
                    </a:moveTo>
                    <a:cubicBezTo>
                      <a:pt x="4537" y="643"/>
                      <a:pt x="5171" y="643"/>
                      <a:pt x="5771" y="743"/>
                    </a:cubicBezTo>
                    <a:cubicBezTo>
                      <a:pt x="5904" y="743"/>
                      <a:pt x="5938" y="977"/>
                      <a:pt x="5771" y="977"/>
                    </a:cubicBezTo>
                    <a:cubicBezTo>
                      <a:pt x="5137" y="977"/>
                      <a:pt x="4537" y="910"/>
                      <a:pt x="3936" y="843"/>
                    </a:cubicBezTo>
                    <a:cubicBezTo>
                      <a:pt x="3803" y="843"/>
                      <a:pt x="3803" y="610"/>
                      <a:pt x="3936" y="610"/>
                    </a:cubicBezTo>
                    <a:close/>
                    <a:moveTo>
                      <a:pt x="14129" y="697"/>
                    </a:moveTo>
                    <a:cubicBezTo>
                      <a:pt x="14428" y="697"/>
                      <a:pt x="14729" y="738"/>
                      <a:pt x="15011" y="843"/>
                    </a:cubicBezTo>
                    <a:cubicBezTo>
                      <a:pt x="15111" y="877"/>
                      <a:pt x="15078" y="1010"/>
                      <a:pt x="14978" y="1010"/>
                    </a:cubicBezTo>
                    <a:cubicBezTo>
                      <a:pt x="14520" y="1010"/>
                      <a:pt x="14063" y="937"/>
                      <a:pt x="13605" y="937"/>
                    </a:cubicBezTo>
                    <a:cubicBezTo>
                      <a:pt x="13529" y="937"/>
                      <a:pt x="13453" y="939"/>
                      <a:pt x="13376" y="944"/>
                    </a:cubicBezTo>
                    <a:cubicBezTo>
                      <a:pt x="13276" y="944"/>
                      <a:pt x="13243" y="777"/>
                      <a:pt x="13343" y="777"/>
                    </a:cubicBezTo>
                    <a:cubicBezTo>
                      <a:pt x="13595" y="730"/>
                      <a:pt x="13862" y="697"/>
                      <a:pt x="14129" y="697"/>
                    </a:cubicBezTo>
                    <a:close/>
                    <a:moveTo>
                      <a:pt x="20548" y="777"/>
                    </a:moveTo>
                    <a:cubicBezTo>
                      <a:pt x="20880" y="816"/>
                      <a:pt x="21213" y="832"/>
                      <a:pt x="21545" y="832"/>
                    </a:cubicBezTo>
                    <a:cubicBezTo>
                      <a:pt x="21780" y="832"/>
                      <a:pt x="22015" y="824"/>
                      <a:pt x="22249" y="810"/>
                    </a:cubicBezTo>
                    <a:cubicBezTo>
                      <a:pt x="22383" y="810"/>
                      <a:pt x="22416" y="1044"/>
                      <a:pt x="22283" y="1044"/>
                    </a:cubicBezTo>
                    <a:cubicBezTo>
                      <a:pt x="22046" y="1083"/>
                      <a:pt x="21809" y="1102"/>
                      <a:pt x="21574" y="1102"/>
                    </a:cubicBezTo>
                    <a:cubicBezTo>
                      <a:pt x="21214" y="1102"/>
                      <a:pt x="20858" y="1058"/>
                      <a:pt x="20515" y="977"/>
                    </a:cubicBezTo>
                    <a:cubicBezTo>
                      <a:pt x="20381" y="944"/>
                      <a:pt x="20415" y="777"/>
                      <a:pt x="20548" y="777"/>
                    </a:cubicBezTo>
                    <a:close/>
                    <a:moveTo>
                      <a:pt x="25051" y="780"/>
                    </a:moveTo>
                    <a:cubicBezTo>
                      <a:pt x="25229" y="780"/>
                      <a:pt x="25407" y="788"/>
                      <a:pt x="25585" y="810"/>
                    </a:cubicBezTo>
                    <a:cubicBezTo>
                      <a:pt x="25785" y="810"/>
                      <a:pt x="25785" y="1077"/>
                      <a:pt x="25585" y="1110"/>
                    </a:cubicBezTo>
                    <a:cubicBezTo>
                      <a:pt x="25429" y="1120"/>
                      <a:pt x="25273" y="1124"/>
                      <a:pt x="25116" y="1124"/>
                    </a:cubicBezTo>
                    <a:cubicBezTo>
                      <a:pt x="24739" y="1124"/>
                      <a:pt x="24361" y="1101"/>
                      <a:pt x="23984" y="1077"/>
                    </a:cubicBezTo>
                    <a:cubicBezTo>
                      <a:pt x="23784" y="1077"/>
                      <a:pt x="23784" y="810"/>
                      <a:pt x="23984" y="810"/>
                    </a:cubicBezTo>
                    <a:cubicBezTo>
                      <a:pt x="24340" y="810"/>
                      <a:pt x="24696" y="780"/>
                      <a:pt x="25051" y="780"/>
                    </a:cubicBezTo>
                    <a:close/>
                    <a:moveTo>
                      <a:pt x="17438" y="925"/>
                    </a:moveTo>
                    <a:cubicBezTo>
                      <a:pt x="17784" y="925"/>
                      <a:pt x="18126" y="964"/>
                      <a:pt x="18447" y="1077"/>
                    </a:cubicBezTo>
                    <a:cubicBezTo>
                      <a:pt x="18540" y="1108"/>
                      <a:pt x="18546" y="1314"/>
                      <a:pt x="18438" y="1314"/>
                    </a:cubicBezTo>
                    <a:cubicBezTo>
                      <a:pt x="18430" y="1314"/>
                      <a:pt x="18422" y="1313"/>
                      <a:pt x="18413" y="1310"/>
                    </a:cubicBezTo>
                    <a:cubicBezTo>
                      <a:pt x="17989" y="1263"/>
                      <a:pt x="17598" y="1216"/>
                      <a:pt x="17193" y="1216"/>
                    </a:cubicBezTo>
                    <a:cubicBezTo>
                      <a:pt x="17025" y="1216"/>
                      <a:pt x="16855" y="1224"/>
                      <a:pt x="16679" y="1244"/>
                    </a:cubicBezTo>
                    <a:cubicBezTo>
                      <a:pt x="16671" y="1246"/>
                      <a:pt x="16663" y="1247"/>
                      <a:pt x="16656" y="1247"/>
                    </a:cubicBezTo>
                    <a:cubicBezTo>
                      <a:pt x="16542" y="1247"/>
                      <a:pt x="16520" y="1008"/>
                      <a:pt x="16645" y="977"/>
                    </a:cubicBezTo>
                    <a:cubicBezTo>
                      <a:pt x="16906" y="948"/>
                      <a:pt x="17173" y="925"/>
                      <a:pt x="17438" y="925"/>
                    </a:cubicBezTo>
                    <a:close/>
                    <a:moveTo>
                      <a:pt x="27390" y="940"/>
                    </a:moveTo>
                    <a:cubicBezTo>
                      <a:pt x="27400" y="940"/>
                      <a:pt x="27410" y="941"/>
                      <a:pt x="27420" y="944"/>
                    </a:cubicBezTo>
                    <a:cubicBezTo>
                      <a:pt x="27887" y="1010"/>
                      <a:pt x="28487" y="1144"/>
                      <a:pt x="28787" y="1477"/>
                    </a:cubicBezTo>
                    <a:cubicBezTo>
                      <a:pt x="28903" y="1592"/>
                      <a:pt x="28794" y="1757"/>
                      <a:pt x="28676" y="1757"/>
                    </a:cubicBezTo>
                    <a:cubicBezTo>
                      <a:pt x="28658" y="1757"/>
                      <a:pt x="28639" y="1753"/>
                      <a:pt x="28621" y="1744"/>
                    </a:cubicBezTo>
                    <a:cubicBezTo>
                      <a:pt x="28421" y="1644"/>
                      <a:pt x="28220" y="1511"/>
                      <a:pt x="28020" y="1411"/>
                    </a:cubicBezTo>
                    <a:cubicBezTo>
                      <a:pt x="27820" y="1310"/>
                      <a:pt x="27620" y="1210"/>
                      <a:pt x="27386" y="1144"/>
                    </a:cubicBezTo>
                    <a:cubicBezTo>
                      <a:pt x="27232" y="1113"/>
                      <a:pt x="27278" y="940"/>
                      <a:pt x="27390" y="940"/>
                    </a:cubicBezTo>
                    <a:close/>
                    <a:moveTo>
                      <a:pt x="2235" y="710"/>
                    </a:moveTo>
                    <a:cubicBezTo>
                      <a:pt x="2369" y="710"/>
                      <a:pt x="2402" y="944"/>
                      <a:pt x="2268" y="977"/>
                    </a:cubicBezTo>
                    <a:cubicBezTo>
                      <a:pt x="1801" y="1110"/>
                      <a:pt x="1435" y="1444"/>
                      <a:pt x="1368" y="1944"/>
                    </a:cubicBezTo>
                    <a:cubicBezTo>
                      <a:pt x="1353" y="2003"/>
                      <a:pt x="1300" y="2029"/>
                      <a:pt x="1245" y="2029"/>
                    </a:cubicBezTo>
                    <a:cubicBezTo>
                      <a:pt x="1175" y="2029"/>
                      <a:pt x="1101" y="1986"/>
                      <a:pt x="1101" y="1911"/>
                    </a:cubicBezTo>
                    <a:cubicBezTo>
                      <a:pt x="1134" y="1310"/>
                      <a:pt x="1601" y="710"/>
                      <a:pt x="2235" y="710"/>
                    </a:cubicBezTo>
                    <a:close/>
                    <a:moveTo>
                      <a:pt x="28792" y="3354"/>
                    </a:moveTo>
                    <a:cubicBezTo>
                      <a:pt x="28862" y="3354"/>
                      <a:pt x="28938" y="3395"/>
                      <a:pt x="28954" y="3479"/>
                    </a:cubicBezTo>
                    <a:cubicBezTo>
                      <a:pt x="29054" y="4012"/>
                      <a:pt x="28954" y="4579"/>
                      <a:pt x="28954" y="5113"/>
                    </a:cubicBezTo>
                    <a:cubicBezTo>
                      <a:pt x="28938" y="5213"/>
                      <a:pt x="28862" y="5263"/>
                      <a:pt x="28792" y="5263"/>
                    </a:cubicBezTo>
                    <a:cubicBezTo>
                      <a:pt x="28721" y="5263"/>
                      <a:pt x="28654" y="5213"/>
                      <a:pt x="28654" y="5113"/>
                    </a:cubicBezTo>
                    <a:cubicBezTo>
                      <a:pt x="28621" y="4579"/>
                      <a:pt x="28554" y="4012"/>
                      <a:pt x="28654" y="3479"/>
                    </a:cubicBezTo>
                    <a:cubicBezTo>
                      <a:pt x="28654" y="3395"/>
                      <a:pt x="28721" y="3354"/>
                      <a:pt x="28792" y="3354"/>
                    </a:cubicBezTo>
                    <a:close/>
                    <a:moveTo>
                      <a:pt x="1164" y="3504"/>
                    </a:moveTo>
                    <a:cubicBezTo>
                      <a:pt x="1218" y="3504"/>
                      <a:pt x="1268" y="3529"/>
                      <a:pt x="1268" y="3579"/>
                    </a:cubicBezTo>
                    <a:cubicBezTo>
                      <a:pt x="1401" y="4112"/>
                      <a:pt x="1334" y="4713"/>
                      <a:pt x="1301" y="5247"/>
                    </a:cubicBezTo>
                    <a:cubicBezTo>
                      <a:pt x="1301" y="5330"/>
                      <a:pt x="1234" y="5372"/>
                      <a:pt x="1164" y="5372"/>
                    </a:cubicBezTo>
                    <a:cubicBezTo>
                      <a:pt x="1093" y="5372"/>
                      <a:pt x="1018" y="5330"/>
                      <a:pt x="1001" y="5247"/>
                    </a:cubicBezTo>
                    <a:cubicBezTo>
                      <a:pt x="968" y="4713"/>
                      <a:pt x="901" y="4112"/>
                      <a:pt x="1034" y="3579"/>
                    </a:cubicBezTo>
                    <a:cubicBezTo>
                      <a:pt x="1051" y="3529"/>
                      <a:pt x="1109" y="3504"/>
                      <a:pt x="1164" y="3504"/>
                    </a:cubicBezTo>
                    <a:close/>
                    <a:moveTo>
                      <a:pt x="28671" y="7138"/>
                    </a:moveTo>
                    <a:cubicBezTo>
                      <a:pt x="28724" y="7138"/>
                      <a:pt x="28772" y="7173"/>
                      <a:pt x="28787" y="7248"/>
                    </a:cubicBezTo>
                    <a:cubicBezTo>
                      <a:pt x="28921" y="7682"/>
                      <a:pt x="28921" y="8182"/>
                      <a:pt x="28954" y="8649"/>
                    </a:cubicBezTo>
                    <a:cubicBezTo>
                      <a:pt x="28954" y="8746"/>
                      <a:pt x="28864" y="8798"/>
                      <a:pt x="28781" y="8798"/>
                    </a:cubicBezTo>
                    <a:cubicBezTo>
                      <a:pt x="28723" y="8798"/>
                      <a:pt x="28668" y="8771"/>
                      <a:pt x="28654" y="8716"/>
                    </a:cubicBezTo>
                    <a:cubicBezTo>
                      <a:pt x="28587" y="8249"/>
                      <a:pt x="28487" y="7748"/>
                      <a:pt x="28521" y="7281"/>
                    </a:cubicBezTo>
                    <a:cubicBezTo>
                      <a:pt x="28539" y="7190"/>
                      <a:pt x="28608" y="7138"/>
                      <a:pt x="28671" y="7138"/>
                    </a:cubicBezTo>
                    <a:close/>
                    <a:moveTo>
                      <a:pt x="1151" y="7031"/>
                    </a:moveTo>
                    <a:cubicBezTo>
                      <a:pt x="1218" y="7031"/>
                      <a:pt x="1284" y="7081"/>
                      <a:pt x="1301" y="7181"/>
                    </a:cubicBezTo>
                    <a:cubicBezTo>
                      <a:pt x="1368" y="7782"/>
                      <a:pt x="1301" y="8382"/>
                      <a:pt x="1268" y="8983"/>
                    </a:cubicBezTo>
                    <a:cubicBezTo>
                      <a:pt x="1268" y="9066"/>
                      <a:pt x="1209" y="9108"/>
                      <a:pt x="1151" y="9108"/>
                    </a:cubicBezTo>
                    <a:cubicBezTo>
                      <a:pt x="1093" y="9108"/>
                      <a:pt x="1034" y="9066"/>
                      <a:pt x="1034" y="8983"/>
                    </a:cubicBezTo>
                    <a:cubicBezTo>
                      <a:pt x="1001" y="8382"/>
                      <a:pt x="934" y="7782"/>
                      <a:pt x="1001" y="7181"/>
                    </a:cubicBezTo>
                    <a:cubicBezTo>
                      <a:pt x="1018" y="7081"/>
                      <a:pt x="1084" y="7031"/>
                      <a:pt x="1151" y="7031"/>
                    </a:cubicBezTo>
                    <a:close/>
                    <a:moveTo>
                      <a:pt x="28687" y="10259"/>
                    </a:moveTo>
                    <a:cubicBezTo>
                      <a:pt x="28754" y="10259"/>
                      <a:pt x="28821" y="10300"/>
                      <a:pt x="28821" y="10384"/>
                    </a:cubicBezTo>
                    <a:cubicBezTo>
                      <a:pt x="28854" y="10884"/>
                      <a:pt x="28821" y="11384"/>
                      <a:pt x="28787" y="11885"/>
                    </a:cubicBezTo>
                    <a:cubicBezTo>
                      <a:pt x="28787" y="11951"/>
                      <a:pt x="28737" y="11985"/>
                      <a:pt x="28687" y="11985"/>
                    </a:cubicBezTo>
                    <a:cubicBezTo>
                      <a:pt x="28637" y="11985"/>
                      <a:pt x="28587" y="11951"/>
                      <a:pt x="28587" y="11885"/>
                    </a:cubicBezTo>
                    <a:cubicBezTo>
                      <a:pt x="28554" y="11384"/>
                      <a:pt x="28487" y="10884"/>
                      <a:pt x="28554" y="10384"/>
                    </a:cubicBezTo>
                    <a:cubicBezTo>
                      <a:pt x="28554" y="10300"/>
                      <a:pt x="28621" y="10259"/>
                      <a:pt x="28687" y="10259"/>
                    </a:cubicBezTo>
                    <a:close/>
                    <a:moveTo>
                      <a:pt x="1255" y="10609"/>
                    </a:moveTo>
                    <a:cubicBezTo>
                      <a:pt x="1301" y="10609"/>
                      <a:pt x="1351" y="10634"/>
                      <a:pt x="1368" y="10684"/>
                    </a:cubicBezTo>
                    <a:cubicBezTo>
                      <a:pt x="1468" y="11251"/>
                      <a:pt x="1401" y="11818"/>
                      <a:pt x="1401" y="12418"/>
                    </a:cubicBezTo>
                    <a:cubicBezTo>
                      <a:pt x="1385" y="12502"/>
                      <a:pt x="1318" y="12544"/>
                      <a:pt x="1255" y="12544"/>
                    </a:cubicBezTo>
                    <a:cubicBezTo>
                      <a:pt x="1193" y="12544"/>
                      <a:pt x="1134" y="12502"/>
                      <a:pt x="1134" y="12418"/>
                    </a:cubicBezTo>
                    <a:cubicBezTo>
                      <a:pt x="1101" y="11818"/>
                      <a:pt x="1068" y="11251"/>
                      <a:pt x="1168" y="10684"/>
                    </a:cubicBezTo>
                    <a:cubicBezTo>
                      <a:pt x="1168" y="10634"/>
                      <a:pt x="1209" y="10609"/>
                      <a:pt x="1255" y="10609"/>
                    </a:cubicBezTo>
                    <a:close/>
                    <a:moveTo>
                      <a:pt x="28897" y="13492"/>
                    </a:moveTo>
                    <a:cubicBezTo>
                      <a:pt x="28936" y="13492"/>
                      <a:pt x="28974" y="13511"/>
                      <a:pt x="28988" y="13553"/>
                    </a:cubicBezTo>
                    <a:cubicBezTo>
                      <a:pt x="29121" y="14153"/>
                      <a:pt x="29054" y="14753"/>
                      <a:pt x="28921" y="15354"/>
                    </a:cubicBezTo>
                    <a:cubicBezTo>
                      <a:pt x="28907" y="15396"/>
                      <a:pt x="28864" y="15414"/>
                      <a:pt x="28821" y="15414"/>
                    </a:cubicBezTo>
                    <a:cubicBezTo>
                      <a:pt x="28761" y="15414"/>
                      <a:pt x="28701" y="15379"/>
                      <a:pt x="28721" y="15321"/>
                    </a:cubicBezTo>
                    <a:cubicBezTo>
                      <a:pt x="28787" y="14753"/>
                      <a:pt x="28754" y="14186"/>
                      <a:pt x="28787" y="13586"/>
                    </a:cubicBezTo>
                    <a:cubicBezTo>
                      <a:pt x="28787" y="13528"/>
                      <a:pt x="28844" y="13492"/>
                      <a:pt x="28897" y="13492"/>
                    </a:cubicBezTo>
                    <a:close/>
                    <a:moveTo>
                      <a:pt x="1175" y="14432"/>
                    </a:moveTo>
                    <a:cubicBezTo>
                      <a:pt x="1225" y="14432"/>
                      <a:pt x="1268" y="14458"/>
                      <a:pt x="1268" y="14520"/>
                    </a:cubicBezTo>
                    <a:cubicBezTo>
                      <a:pt x="1368" y="15154"/>
                      <a:pt x="1368" y="15754"/>
                      <a:pt x="1568" y="16355"/>
                    </a:cubicBezTo>
                    <a:cubicBezTo>
                      <a:pt x="1609" y="16437"/>
                      <a:pt x="1536" y="16494"/>
                      <a:pt x="1458" y="16494"/>
                    </a:cubicBezTo>
                    <a:cubicBezTo>
                      <a:pt x="1410" y="16494"/>
                      <a:pt x="1360" y="16472"/>
                      <a:pt x="1334" y="16421"/>
                    </a:cubicBezTo>
                    <a:cubicBezTo>
                      <a:pt x="1101" y="15821"/>
                      <a:pt x="934" y="15154"/>
                      <a:pt x="1034" y="14520"/>
                    </a:cubicBezTo>
                    <a:cubicBezTo>
                      <a:pt x="1052" y="14466"/>
                      <a:pt x="1118" y="14432"/>
                      <a:pt x="1175" y="14432"/>
                    </a:cubicBezTo>
                    <a:close/>
                    <a:moveTo>
                      <a:pt x="29004" y="17122"/>
                    </a:moveTo>
                    <a:cubicBezTo>
                      <a:pt x="29063" y="17122"/>
                      <a:pt x="29121" y="17155"/>
                      <a:pt x="29121" y="17222"/>
                    </a:cubicBezTo>
                    <a:cubicBezTo>
                      <a:pt x="29188" y="17722"/>
                      <a:pt x="29121" y="18256"/>
                      <a:pt x="29121" y="18723"/>
                    </a:cubicBezTo>
                    <a:cubicBezTo>
                      <a:pt x="29121" y="18790"/>
                      <a:pt x="29071" y="18823"/>
                      <a:pt x="29021" y="18823"/>
                    </a:cubicBezTo>
                    <a:cubicBezTo>
                      <a:pt x="28971" y="18823"/>
                      <a:pt x="28921" y="18790"/>
                      <a:pt x="28921" y="18723"/>
                    </a:cubicBezTo>
                    <a:cubicBezTo>
                      <a:pt x="28888" y="18256"/>
                      <a:pt x="28821" y="17722"/>
                      <a:pt x="28888" y="17222"/>
                    </a:cubicBezTo>
                    <a:cubicBezTo>
                      <a:pt x="28888" y="17155"/>
                      <a:pt x="28946" y="17122"/>
                      <a:pt x="29004" y="17122"/>
                    </a:cubicBezTo>
                    <a:close/>
                    <a:moveTo>
                      <a:pt x="1251" y="18089"/>
                    </a:moveTo>
                    <a:cubicBezTo>
                      <a:pt x="1301" y="18089"/>
                      <a:pt x="1351" y="18123"/>
                      <a:pt x="1368" y="18189"/>
                    </a:cubicBezTo>
                    <a:cubicBezTo>
                      <a:pt x="1435" y="18690"/>
                      <a:pt x="1401" y="19190"/>
                      <a:pt x="1368" y="19690"/>
                    </a:cubicBezTo>
                    <a:cubicBezTo>
                      <a:pt x="1351" y="19757"/>
                      <a:pt x="1301" y="19790"/>
                      <a:pt x="1255" y="19790"/>
                    </a:cubicBezTo>
                    <a:cubicBezTo>
                      <a:pt x="1209" y="19790"/>
                      <a:pt x="1168" y="19757"/>
                      <a:pt x="1168" y="19690"/>
                    </a:cubicBezTo>
                    <a:cubicBezTo>
                      <a:pt x="1134" y="19190"/>
                      <a:pt x="1101" y="18690"/>
                      <a:pt x="1134" y="18189"/>
                    </a:cubicBezTo>
                    <a:cubicBezTo>
                      <a:pt x="1151" y="18123"/>
                      <a:pt x="1201" y="18089"/>
                      <a:pt x="1251" y="18089"/>
                    </a:cubicBezTo>
                    <a:close/>
                    <a:moveTo>
                      <a:pt x="29121" y="20357"/>
                    </a:moveTo>
                    <a:cubicBezTo>
                      <a:pt x="29171" y="20357"/>
                      <a:pt x="29221" y="20391"/>
                      <a:pt x="29221" y="20458"/>
                    </a:cubicBezTo>
                    <a:cubicBezTo>
                      <a:pt x="29254" y="20925"/>
                      <a:pt x="29221" y="21392"/>
                      <a:pt x="29221" y="21825"/>
                    </a:cubicBezTo>
                    <a:cubicBezTo>
                      <a:pt x="29221" y="21892"/>
                      <a:pt x="29171" y="21925"/>
                      <a:pt x="29121" y="21925"/>
                    </a:cubicBezTo>
                    <a:cubicBezTo>
                      <a:pt x="29071" y="21925"/>
                      <a:pt x="29021" y="21892"/>
                      <a:pt x="29021" y="21825"/>
                    </a:cubicBezTo>
                    <a:cubicBezTo>
                      <a:pt x="28988" y="21392"/>
                      <a:pt x="28954" y="20925"/>
                      <a:pt x="29021" y="20458"/>
                    </a:cubicBezTo>
                    <a:cubicBezTo>
                      <a:pt x="29021" y="20391"/>
                      <a:pt x="29071" y="20357"/>
                      <a:pt x="29121" y="20357"/>
                    </a:cubicBezTo>
                    <a:close/>
                    <a:moveTo>
                      <a:pt x="1047" y="21216"/>
                    </a:moveTo>
                    <a:cubicBezTo>
                      <a:pt x="1093" y="21216"/>
                      <a:pt x="1134" y="21241"/>
                      <a:pt x="1134" y="21291"/>
                    </a:cubicBezTo>
                    <a:cubicBezTo>
                      <a:pt x="1168" y="21625"/>
                      <a:pt x="1134" y="21959"/>
                      <a:pt x="1134" y="22259"/>
                    </a:cubicBezTo>
                    <a:cubicBezTo>
                      <a:pt x="1134" y="22309"/>
                      <a:pt x="1093" y="22334"/>
                      <a:pt x="1051" y="22334"/>
                    </a:cubicBezTo>
                    <a:cubicBezTo>
                      <a:pt x="1009" y="22334"/>
                      <a:pt x="968" y="22309"/>
                      <a:pt x="968" y="22259"/>
                    </a:cubicBezTo>
                    <a:cubicBezTo>
                      <a:pt x="934" y="21959"/>
                      <a:pt x="934" y="21625"/>
                      <a:pt x="934" y="21291"/>
                    </a:cubicBezTo>
                    <a:cubicBezTo>
                      <a:pt x="951" y="21241"/>
                      <a:pt x="1001" y="21216"/>
                      <a:pt x="1047" y="21216"/>
                    </a:cubicBezTo>
                    <a:close/>
                    <a:moveTo>
                      <a:pt x="1151" y="23893"/>
                    </a:moveTo>
                    <a:cubicBezTo>
                      <a:pt x="1193" y="23893"/>
                      <a:pt x="1234" y="23927"/>
                      <a:pt x="1234" y="23993"/>
                    </a:cubicBezTo>
                    <a:cubicBezTo>
                      <a:pt x="1268" y="24360"/>
                      <a:pt x="1268" y="24761"/>
                      <a:pt x="1234" y="25161"/>
                    </a:cubicBezTo>
                    <a:cubicBezTo>
                      <a:pt x="1234" y="25211"/>
                      <a:pt x="1193" y="25236"/>
                      <a:pt x="1151" y="25236"/>
                    </a:cubicBezTo>
                    <a:cubicBezTo>
                      <a:pt x="1109" y="25236"/>
                      <a:pt x="1068" y="25211"/>
                      <a:pt x="1068" y="25161"/>
                    </a:cubicBezTo>
                    <a:cubicBezTo>
                      <a:pt x="1034" y="24761"/>
                      <a:pt x="1034" y="24360"/>
                      <a:pt x="1068" y="23993"/>
                    </a:cubicBezTo>
                    <a:cubicBezTo>
                      <a:pt x="1068" y="23927"/>
                      <a:pt x="1109" y="23893"/>
                      <a:pt x="1151" y="23893"/>
                    </a:cubicBezTo>
                    <a:close/>
                    <a:moveTo>
                      <a:pt x="29229" y="23780"/>
                    </a:moveTo>
                    <a:cubicBezTo>
                      <a:pt x="29276" y="23780"/>
                      <a:pt x="29321" y="23815"/>
                      <a:pt x="29321" y="23893"/>
                    </a:cubicBezTo>
                    <a:cubicBezTo>
                      <a:pt x="29321" y="24360"/>
                      <a:pt x="29388" y="24794"/>
                      <a:pt x="29521" y="25261"/>
                    </a:cubicBezTo>
                    <a:cubicBezTo>
                      <a:pt x="29540" y="25336"/>
                      <a:pt x="29485" y="25379"/>
                      <a:pt x="29427" y="25379"/>
                    </a:cubicBezTo>
                    <a:cubicBezTo>
                      <a:pt x="29382" y="25379"/>
                      <a:pt x="29336" y="25353"/>
                      <a:pt x="29321" y="25294"/>
                    </a:cubicBezTo>
                    <a:cubicBezTo>
                      <a:pt x="29154" y="24827"/>
                      <a:pt x="29054" y="24360"/>
                      <a:pt x="29121" y="23893"/>
                    </a:cubicBezTo>
                    <a:cubicBezTo>
                      <a:pt x="29121" y="23823"/>
                      <a:pt x="29177" y="23780"/>
                      <a:pt x="29229" y="23780"/>
                    </a:cubicBezTo>
                    <a:close/>
                    <a:moveTo>
                      <a:pt x="1143" y="26644"/>
                    </a:moveTo>
                    <a:cubicBezTo>
                      <a:pt x="1205" y="26644"/>
                      <a:pt x="1268" y="26687"/>
                      <a:pt x="1268" y="26762"/>
                    </a:cubicBezTo>
                    <a:cubicBezTo>
                      <a:pt x="1301" y="27262"/>
                      <a:pt x="1401" y="27696"/>
                      <a:pt x="1668" y="28130"/>
                    </a:cubicBezTo>
                    <a:cubicBezTo>
                      <a:pt x="1718" y="28205"/>
                      <a:pt x="1637" y="28299"/>
                      <a:pt x="1565" y="28299"/>
                    </a:cubicBezTo>
                    <a:cubicBezTo>
                      <a:pt x="1541" y="28299"/>
                      <a:pt x="1518" y="28288"/>
                      <a:pt x="1501" y="28263"/>
                    </a:cubicBezTo>
                    <a:cubicBezTo>
                      <a:pt x="1101" y="27829"/>
                      <a:pt x="968" y="27296"/>
                      <a:pt x="1034" y="26729"/>
                    </a:cubicBezTo>
                    <a:cubicBezTo>
                      <a:pt x="1049" y="26670"/>
                      <a:pt x="1096" y="26644"/>
                      <a:pt x="1143" y="26644"/>
                    </a:cubicBezTo>
                    <a:close/>
                    <a:moveTo>
                      <a:pt x="9941" y="28230"/>
                    </a:moveTo>
                    <a:cubicBezTo>
                      <a:pt x="10441" y="28230"/>
                      <a:pt x="10941" y="28230"/>
                      <a:pt x="11442" y="28263"/>
                    </a:cubicBezTo>
                    <a:cubicBezTo>
                      <a:pt x="11575" y="28263"/>
                      <a:pt x="11575" y="28497"/>
                      <a:pt x="11442" y="28497"/>
                    </a:cubicBezTo>
                    <a:lnTo>
                      <a:pt x="9941" y="28497"/>
                    </a:lnTo>
                    <a:cubicBezTo>
                      <a:pt x="9774" y="28497"/>
                      <a:pt x="9774" y="28230"/>
                      <a:pt x="9941" y="28230"/>
                    </a:cubicBezTo>
                    <a:close/>
                    <a:moveTo>
                      <a:pt x="29771" y="26971"/>
                    </a:moveTo>
                    <a:cubicBezTo>
                      <a:pt x="29830" y="26971"/>
                      <a:pt x="29888" y="27012"/>
                      <a:pt x="29888" y="27096"/>
                    </a:cubicBezTo>
                    <a:cubicBezTo>
                      <a:pt x="29922" y="27763"/>
                      <a:pt x="29455" y="28296"/>
                      <a:pt x="28821" y="28497"/>
                    </a:cubicBezTo>
                    <a:cubicBezTo>
                      <a:pt x="28809" y="28500"/>
                      <a:pt x="28798" y="28501"/>
                      <a:pt x="28787" y="28501"/>
                    </a:cubicBezTo>
                    <a:cubicBezTo>
                      <a:pt x="28683" y="28501"/>
                      <a:pt x="28666" y="28357"/>
                      <a:pt x="28787" y="28296"/>
                    </a:cubicBezTo>
                    <a:cubicBezTo>
                      <a:pt x="29288" y="28096"/>
                      <a:pt x="29588" y="27629"/>
                      <a:pt x="29655" y="27096"/>
                    </a:cubicBezTo>
                    <a:cubicBezTo>
                      <a:pt x="29655" y="27012"/>
                      <a:pt x="29713" y="26971"/>
                      <a:pt x="29771" y="26971"/>
                    </a:cubicBezTo>
                    <a:close/>
                    <a:moveTo>
                      <a:pt x="20613" y="28221"/>
                    </a:moveTo>
                    <a:cubicBezTo>
                      <a:pt x="20889" y="28221"/>
                      <a:pt x="21163" y="28261"/>
                      <a:pt x="21449" y="28363"/>
                    </a:cubicBezTo>
                    <a:cubicBezTo>
                      <a:pt x="21573" y="28394"/>
                      <a:pt x="21524" y="28600"/>
                      <a:pt x="21408" y="28600"/>
                    </a:cubicBezTo>
                    <a:cubicBezTo>
                      <a:pt x="21400" y="28600"/>
                      <a:pt x="21391" y="28599"/>
                      <a:pt x="21382" y="28597"/>
                    </a:cubicBezTo>
                    <a:cubicBezTo>
                      <a:pt x="21057" y="28522"/>
                      <a:pt x="20750" y="28484"/>
                      <a:pt x="20435" y="28484"/>
                    </a:cubicBezTo>
                    <a:cubicBezTo>
                      <a:pt x="20329" y="28484"/>
                      <a:pt x="20223" y="28488"/>
                      <a:pt x="20115" y="28497"/>
                    </a:cubicBezTo>
                    <a:cubicBezTo>
                      <a:pt x="20106" y="28499"/>
                      <a:pt x="20097" y="28500"/>
                      <a:pt x="20089" y="28500"/>
                    </a:cubicBezTo>
                    <a:cubicBezTo>
                      <a:pt x="19977" y="28500"/>
                      <a:pt x="19957" y="28294"/>
                      <a:pt x="20081" y="28263"/>
                    </a:cubicBezTo>
                    <a:cubicBezTo>
                      <a:pt x="20262" y="28237"/>
                      <a:pt x="20438" y="28221"/>
                      <a:pt x="20613" y="28221"/>
                    </a:cubicBezTo>
                    <a:close/>
                    <a:moveTo>
                      <a:pt x="23827" y="28230"/>
                    </a:moveTo>
                    <a:cubicBezTo>
                      <a:pt x="23988" y="28230"/>
                      <a:pt x="24151" y="28241"/>
                      <a:pt x="24318" y="28263"/>
                    </a:cubicBezTo>
                    <a:cubicBezTo>
                      <a:pt x="24451" y="28296"/>
                      <a:pt x="24418" y="28497"/>
                      <a:pt x="24284" y="28497"/>
                    </a:cubicBezTo>
                    <a:cubicBezTo>
                      <a:pt x="24176" y="28488"/>
                      <a:pt x="24065" y="28484"/>
                      <a:pt x="23953" y="28484"/>
                    </a:cubicBezTo>
                    <a:cubicBezTo>
                      <a:pt x="23617" y="28484"/>
                      <a:pt x="23267" y="28522"/>
                      <a:pt x="22917" y="28597"/>
                    </a:cubicBezTo>
                    <a:cubicBezTo>
                      <a:pt x="22908" y="28599"/>
                      <a:pt x="22899" y="28600"/>
                      <a:pt x="22891" y="28600"/>
                    </a:cubicBezTo>
                    <a:cubicBezTo>
                      <a:pt x="22775" y="28600"/>
                      <a:pt x="22727" y="28394"/>
                      <a:pt x="22883" y="28363"/>
                    </a:cubicBezTo>
                    <a:cubicBezTo>
                      <a:pt x="23195" y="28274"/>
                      <a:pt x="23506" y="28230"/>
                      <a:pt x="23827" y="28230"/>
                    </a:cubicBezTo>
                    <a:close/>
                    <a:moveTo>
                      <a:pt x="13977" y="28353"/>
                    </a:moveTo>
                    <a:cubicBezTo>
                      <a:pt x="14319" y="28353"/>
                      <a:pt x="14659" y="28385"/>
                      <a:pt x="15011" y="28463"/>
                    </a:cubicBezTo>
                    <a:cubicBezTo>
                      <a:pt x="15111" y="28497"/>
                      <a:pt x="15078" y="28663"/>
                      <a:pt x="14978" y="28663"/>
                    </a:cubicBezTo>
                    <a:cubicBezTo>
                      <a:pt x="14562" y="28615"/>
                      <a:pt x="14147" y="28584"/>
                      <a:pt x="13719" y="28584"/>
                    </a:cubicBezTo>
                    <a:cubicBezTo>
                      <a:pt x="13562" y="28584"/>
                      <a:pt x="13404" y="28588"/>
                      <a:pt x="13243" y="28597"/>
                    </a:cubicBezTo>
                    <a:cubicBezTo>
                      <a:pt x="13143" y="28597"/>
                      <a:pt x="13143" y="28397"/>
                      <a:pt x="13243" y="28397"/>
                    </a:cubicBezTo>
                    <a:cubicBezTo>
                      <a:pt x="13492" y="28369"/>
                      <a:pt x="13735" y="28353"/>
                      <a:pt x="13977" y="28353"/>
                    </a:cubicBezTo>
                    <a:close/>
                    <a:moveTo>
                      <a:pt x="27409" y="28259"/>
                    </a:moveTo>
                    <a:cubicBezTo>
                      <a:pt x="27496" y="28259"/>
                      <a:pt x="27543" y="28432"/>
                      <a:pt x="27420" y="28463"/>
                    </a:cubicBezTo>
                    <a:cubicBezTo>
                      <a:pt x="27020" y="28530"/>
                      <a:pt x="26653" y="28597"/>
                      <a:pt x="26252" y="28663"/>
                    </a:cubicBezTo>
                    <a:cubicBezTo>
                      <a:pt x="26242" y="28666"/>
                      <a:pt x="26232" y="28667"/>
                      <a:pt x="26223" y="28667"/>
                    </a:cubicBezTo>
                    <a:cubicBezTo>
                      <a:pt x="26110" y="28667"/>
                      <a:pt x="26062" y="28494"/>
                      <a:pt x="26186" y="28463"/>
                    </a:cubicBezTo>
                    <a:cubicBezTo>
                      <a:pt x="26586" y="28397"/>
                      <a:pt x="26986" y="28296"/>
                      <a:pt x="27386" y="28263"/>
                    </a:cubicBezTo>
                    <a:cubicBezTo>
                      <a:pt x="27394" y="28261"/>
                      <a:pt x="27402" y="28259"/>
                      <a:pt x="27409" y="28259"/>
                    </a:cubicBezTo>
                    <a:close/>
                    <a:moveTo>
                      <a:pt x="7055" y="28472"/>
                    </a:moveTo>
                    <a:cubicBezTo>
                      <a:pt x="7339" y="28472"/>
                      <a:pt x="7622" y="28480"/>
                      <a:pt x="7906" y="28497"/>
                    </a:cubicBezTo>
                    <a:cubicBezTo>
                      <a:pt x="8039" y="28497"/>
                      <a:pt x="8039" y="28697"/>
                      <a:pt x="7906" y="28697"/>
                    </a:cubicBezTo>
                    <a:cubicBezTo>
                      <a:pt x="7717" y="28708"/>
                      <a:pt x="7528" y="28712"/>
                      <a:pt x="7339" y="28712"/>
                    </a:cubicBezTo>
                    <a:cubicBezTo>
                      <a:pt x="6961" y="28712"/>
                      <a:pt x="6583" y="28697"/>
                      <a:pt x="6205" y="28697"/>
                    </a:cubicBezTo>
                    <a:cubicBezTo>
                      <a:pt x="6071" y="28663"/>
                      <a:pt x="6071" y="28497"/>
                      <a:pt x="6205" y="28497"/>
                    </a:cubicBezTo>
                    <a:cubicBezTo>
                      <a:pt x="6488" y="28480"/>
                      <a:pt x="6772" y="28472"/>
                      <a:pt x="7055" y="28472"/>
                    </a:cubicBezTo>
                    <a:close/>
                    <a:moveTo>
                      <a:pt x="17546" y="28472"/>
                    </a:moveTo>
                    <a:cubicBezTo>
                      <a:pt x="17838" y="28472"/>
                      <a:pt x="18130" y="28480"/>
                      <a:pt x="18413" y="28497"/>
                    </a:cubicBezTo>
                    <a:cubicBezTo>
                      <a:pt x="18547" y="28497"/>
                      <a:pt x="18547" y="28697"/>
                      <a:pt x="18413" y="28697"/>
                    </a:cubicBezTo>
                    <a:cubicBezTo>
                      <a:pt x="18224" y="28708"/>
                      <a:pt x="18032" y="28712"/>
                      <a:pt x="17838" y="28712"/>
                    </a:cubicBezTo>
                    <a:cubicBezTo>
                      <a:pt x="17450" y="28712"/>
                      <a:pt x="17057" y="28697"/>
                      <a:pt x="16679" y="28697"/>
                    </a:cubicBezTo>
                    <a:cubicBezTo>
                      <a:pt x="16545" y="28697"/>
                      <a:pt x="16545" y="28497"/>
                      <a:pt x="16679" y="28497"/>
                    </a:cubicBezTo>
                    <a:cubicBezTo>
                      <a:pt x="16962" y="28480"/>
                      <a:pt x="17254" y="28472"/>
                      <a:pt x="17546" y="28472"/>
                    </a:cubicBezTo>
                    <a:close/>
                    <a:moveTo>
                      <a:pt x="2769" y="28363"/>
                    </a:moveTo>
                    <a:cubicBezTo>
                      <a:pt x="3369" y="28463"/>
                      <a:pt x="3936" y="28530"/>
                      <a:pt x="4503" y="28697"/>
                    </a:cubicBezTo>
                    <a:cubicBezTo>
                      <a:pt x="4603" y="28730"/>
                      <a:pt x="4570" y="28897"/>
                      <a:pt x="4470" y="28897"/>
                    </a:cubicBezTo>
                    <a:cubicBezTo>
                      <a:pt x="3903" y="28830"/>
                      <a:pt x="3303" y="28697"/>
                      <a:pt x="2735" y="28597"/>
                    </a:cubicBezTo>
                    <a:cubicBezTo>
                      <a:pt x="2569" y="28563"/>
                      <a:pt x="2635" y="28363"/>
                      <a:pt x="2769" y="28363"/>
                    </a:cubicBezTo>
                    <a:close/>
                    <a:moveTo>
                      <a:pt x="3259" y="0"/>
                    </a:moveTo>
                    <a:cubicBezTo>
                      <a:pt x="3017" y="0"/>
                      <a:pt x="2776" y="3"/>
                      <a:pt x="2535" y="10"/>
                    </a:cubicBezTo>
                    <a:cubicBezTo>
                      <a:pt x="434" y="43"/>
                      <a:pt x="0" y="1411"/>
                      <a:pt x="134" y="3045"/>
                    </a:cubicBezTo>
                    <a:cubicBezTo>
                      <a:pt x="167" y="3379"/>
                      <a:pt x="234" y="3712"/>
                      <a:pt x="300" y="4046"/>
                    </a:cubicBezTo>
                    <a:cubicBezTo>
                      <a:pt x="334" y="4146"/>
                      <a:pt x="234" y="4246"/>
                      <a:pt x="134" y="4246"/>
                    </a:cubicBezTo>
                    <a:cubicBezTo>
                      <a:pt x="367" y="8315"/>
                      <a:pt x="367" y="12418"/>
                      <a:pt x="434" y="16488"/>
                    </a:cubicBezTo>
                    <a:cubicBezTo>
                      <a:pt x="501" y="18723"/>
                      <a:pt x="534" y="20925"/>
                      <a:pt x="567" y="23159"/>
                    </a:cubicBezTo>
                    <a:cubicBezTo>
                      <a:pt x="601" y="24360"/>
                      <a:pt x="601" y="25561"/>
                      <a:pt x="667" y="26729"/>
                    </a:cubicBezTo>
                    <a:cubicBezTo>
                      <a:pt x="734" y="28063"/>
                      <a:pt x="1001" y="28897"/>
                      <a:pt x="2435" y="29130"/>
                    </a:cubicBezTo>
                    <a:cubicBezTo>
                      <a:pt x="2823" y="29205"/>
                      <a:pt x="3244" y="29229"/>
                      <a:pt x="3672" y="29229"/>
                    </a:cubicBezTo>
                    <a:cubicBezTo>
                      <a:pt x="4387" y="29229"/>
                      <a:pt x="5125" y="29164"/>
                      <a:pt x="5771" y="29164"/>
                    </a:cubicBezTo>
                    <a:cubicBezTo>
                      <a:pt x="6872" y="29164"/>
                      <a:pt x="8006" y="29197"/>
                      <a:pt x="9107" y="29197"/>
                    </a:cubicBezTo>
                    <a:lnTo>
                      <a:pt x="15778" y="29230"/>
                    </a:lnTo>
                    <a:cubicBezTo>
                      <a:pt x="20015" y="29264"/>
                      <a:pt x="24284" y="29297"/>
                      <a:pt x="28521" y="29331"/>
                    </a:cubicBezTo>
                    <a:cubicBezTo>
                      <a:pt x="28568" y="29307"/>
                      <a:pt x="28632" y="29283"/>
                      <a:pt x="28689" y="29283"/>
                    </a:cubicBezTo>
                    <a:cubicBezTo>
                      <a:pt x="28712" y="29283"/>
                      <a:pt x="28735" y="29287"/>
                      <a:pt x="28754" y="29297"/>
                    </a:cubicBezTo>
                    <a:cubicBezTo>
                      <a:pt x="28787" y="29331"/>
                      <a:pt x="28821" y="29331"/>
                      <a:pt x="28821" y="29364"/>
                    </a:cubicBezTo>
                    <a:lnTo>
                      <a:pt x="29121" y="29364"/>
                    </a:lnTo>
                    <a:cubicBezTo>
                      <a:pt x="29221" y="29364"/>
                      <a:pt x="29288" y="29397"/>
                      <a:pt x="29355" y="29464"/>
                    </a:cubicBezTo>
                    <a:cubicBezTo>
                      <a:pt x="30289" y="29397"/>
                      <a:pt x="30088" y="26929"/>
                      <a:pt x="30088" y="26562"/>
                    </a:cubicBezTo>
                    <a:cubicBezTo>
                      <a:pt x="30088" y="26028"/>
                      <a:pt x="30055" y="25528"/>
                      <a:pt x="30055" y="25027"/>
                    </a:cubicBezTo>
                    <a:cubicBezTo>
                      <a:pt x="30022" y="23827"/>
                      <a:pt x="29988" y="22626"/>
                      <a:pt x="29955" y="21425"/>
                    </a:cubicBezTo>
                    <a:cubicBezTo>
                      <a:pt x="29888" y="19190"/>
                      <a:pt x="29855" y="16955"/>
                      <a:pt x="29788" y="14753"/>
                    </a:cubicBezTo>
                    <a:cubicBezTo>
                      <a:pt x="29721" y="12519"/>
                      <a:pt x="29655" y="10284"/>
                      <a:pt x="29621" y="8049"/>
                    </a:cubicBezTo>
                    <a:cubicBezTo>
                      <a:pt x="29555" y="5680"/>
                      <a:pt x="29321" y="3279"/>
                      <a:pt x="29455" y="910"/>
                    </a:cubicBezTo>
                    <a:cubicBezTo>
                      <a:pt x="29288" y="577"/>
                      <a:pt x="29021" y="310"/>
                      <a:pt x="28687" y="176"/>
                    </a:cubicBezTo>
                    <a:cubicBezTo>
                      <a:pt x="28687" y="176"/>
                      <a:pt x="28654" y="210"/>
                      <a:pt x="28621" y="210"/>
                    </a:cubicBezTo>
                    <a:cubicBezTo>
                      <a:pt x="27806" y="338"/>
                      <a:pt x="26959" y="380"/>
                      <a:pt x="26100" y="380"/>
                    </a:cubicBezTo>
                    <a:cubicBezTo>
                      <a:pt x="24495" y="380"/>
                      <a:pt x="22846" y="231"/>
                      <a:pt x="21282" y="210"/>
                    </a:cubicBezTo>
                    <a:cubicBezTo>
                      <a:pt x="18780" y="210"/>
                      <a:pt x="16245" y="176"/>
                      <a:pt x="13743" y="143"/>
                    </a:cubicBezTo>
                    <a:cubicBezTo>
                      <a:pt x="11208" y="110"/>
                      <a:pt x="8706" y="76"/>
                      <a:pt x="6171" y="43"/>
                    </a:cubicBezTo>
                    <a:cubicBezTo>
                      <a:pt x="5211" y="43"/>
                      <a:pt x="4229" y="0"/>
                      <a:pt x="3259" y="0"/>
                    </a:cubicBezTo>
                    <a:close/>
                  </a:path>
                </a:pathLst>
              </a:custGeom>
              <a:solidFill>
                <a:srgbClr val="8CF7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170"/>
              <p:cNvSpPr/>
              <p:nvPr/>
            </p:nvSpPr>
            <p:spPr>
              <a:xfrm>
                <a:off x="5159598" y="4203444"/>
                <a:ext cx="582535" cy="562564"/>
              </a:xfrm>
              <a:custGeom>
                <a:rect b="b" l="l" r="r" t="t"/>
                <a:pathLst>
                  <a:path extrusionOk="0" h="30282" w="31357">
                    <a:moveTo>
                      <a:pt x="29222" y="0"/>
                    </a:moveTo>
                    <a:lnTo>
                      <a:pt x="29188" y="467"/>
                    </a:lnTo>
                    <a:cubicBezTo>
                      <a:pt x="29489" y="601"/>
                      <a:pt x="29755" y="868"/>
                      <a:pt x="29956" y="1201"/>
                    </a:cubicBezTo>
                    <a:cubicBezTo>
                      <a:pt x="29822" y="3536"/>
                      <a:pt x="30022" y="5971"/>
                      <a:pt x="30089" y="8340"/>
                    </a:cubicBezTo>
                    <a:cubicBezTo>
                      <a:pt x="30156" y="10541"/>
                      <a:pt x="30222" y="12776"/>
                      <a:pt x="30256" y="15011"/>
                    </a:cubicBezTo>
                    <a:cubicBezTo>
                      <a:pt x="30323" y="17246"/>
                      <a:pt x="30389" y="19481"/>
                      <a:pt x="30456" y="21716"/>
                    </a:cubicBezTo>
                    <a:cubicBezTo>
                      <a:pt x="30489" y="22883"/>
                      <a:pt x="30523" y="24084"/>
                      <a:pt x="30556" y="25285"/>
                    </a:cubicBezTo>
                    <a:cubicBezTo>
                      <a:pt x="30556" y="25819"/>
                      <a:pt x="30556" y="26319"/>
                      <a:pt x="30589" y="26853"/>
                    </a:cubicBezTo>
                    <a:cubicBezTo>
                      <a:pt x="30589" y="27220"/>
                      <a:pt x="30790" y="29688"/>
                      <a:pt x="29822" y="29755"/>
                    </a:cubicBezTo>
                    <a:cubicBezTo>
                      <a:pt x="29789" y="29688"/>
                      <a:pt x="29722" y="29655"/>
                      <a:pt x="29622" y="29622"/>
                    </a:cubicBezTo>
                    <a:lnTo>
                      <a:pt x="29322" y="29622"/>
                    </a:lnTo>
                    <a:cubicBezTo>
                      <a:pt x="29322" y="29622"/>
                      <a:pt x="29288" y="29622"/>
                      <a:pt x="29255" y="29588"/>
                    </a:cubicBezTo>
                    <a:cubicBezTo>
                      <a:pt x="29236" y="29578"/>
                      <a:pt x="29213" y="29574"/>
                      <a:pt x="29190" y="29574"/>
                    </a:cubicBezTo>
                    <a:cubicBezTo>
                      <a:pt x="29133" y="29574"/>
                      <a:pt x="29069" y="29598"/>
                      <a:pt x="29022" y="29622"/>
                    </a:cubicBezTo>
                    <a:cubicBezTo>
                      <a:pt x="24785" y="29588"/>
                      <a:pt x="20516" y="29555"/>
                      <a:pt x="16279" y="29521"/>
                    </a:cubicBezTo>
                    <a:lnTo>
                      <a:pt x="9608" y="29488"/>
                    </a:lnTo>
                    <a:cubicBezTo>
                      <a:pt x="8507" y="29488"/>
                      <a:pt x="7373" y="29455"/>
                      <a:pt x="6272" y="29455"/>
                    </a:cubicBezTo>
                    <a:cubicBezTo>
                      <a:pt x="5626" y="29455"/>
                      <a:pt x="4888" y="29520"/>
                      <a:pt x="4173" y="29520"/>
                    </a:cubicBezTo>
                    <a:cubicBezTo>
                      <a:pt x="3745" y="29520"/>
                      <a:pt x="3324" y="29496"/>
                      <a:pt x="2936" y="29421"/>
                    </a:cubicBezTo>
                    <a:cubicBezTo>
                      <a:pt x="1502" y="29188"/>
                      <a:pt x="1235" y="28354"/>
                      <a:pt x="1135" y="27020"/>
                    </a:cubicBezTo>
                    <a:cubicBezTo>
                      <a:pt x="1102" y="25819"/>
                      <a:pt x="1102" y="24618"/>
                      <a:pt x="1068" y="23450"/>
                    </a:cubicBezTo>
                    <a:cubicBezTo>
                      <a:pt x="1035" y="21216"/>
                      <a:pt x="1002" y="19014"/>
                      <a:pt x="935" y="16779"/>
                    </a:cubicBezTo>
                    <a:cubicBezTo>
                      <a:pt x="835" y="12709"/>
                      <a:pt x="868" y="8606"/>
                      <a:pt x="635" y="4537"/>
                    </a:cubicBezTo>
                    <a:cubicBezTo>
                      <a:pt x="735" y="4537"/>
                      <a:pt x="835" y="4437"/>
                      <a:pt x="801" y="4337"/>
                    </a:cubicBezTo>
                    <a:cubicBezTo>
                      <a:pt x="735" y="3970"/>
                      <a:pt x="668" y="3670"/>
                      <a:pt x="635" y="3336"/>
                    </a:cubicBezTo>
                    <a:lnTo>
                      <a:pt x="234" y="3336"/>
                    </a:lnTo>
                    <a:cubicBezTo>
                      <a:pt x="168" y="3369"/>
                      <a:pt x="134" y="3403"/>
                      <a:pt x="134" y="3503"/>
                    </a:cubicBezTo>
                    <a:cubicBezTo>
                      <a:pt x="1" y="8440"/>
                      <a:pt x="268" y="13410"/>
                      <a:pt x="368" y="18347"/>
                    </a:cubicBezTo>
                    <a:cubicBezTo>
                      <a:pt x="434" y="20882"/>
                      <a:pt x="501" y="23450"/>
                      <a:pt x="535" y="26019"/>
                    </a:cubicBezTo>
                    <a:cubicBezTo>
                      <a:pt x="568" y="27186"/>
                      <a:pt x="401" y="28921"/>
                      <a:pt x="1502" y="29688"/>
                    </a:cubicBezTo>
                    <a:cubicBezTo>
                      <a:pt x="1927" y="29988"/>
                      <a:pt x="2446" y="30026"/>
                      <a:pt x="2961" y="30026"/>
                    </a:cubicBezTo>
                    <a:cubicBezTo>
                      <a:pt x="3132" y="30026"/>
                      <a:pt x="3303" y="30022"/>
                      <a:pt x="3470" y="30022"/>
                    </a:cubicBezTo>
                    <a:cubicBezTo>
                      <a:pt x="4671" y="30055"/>
                      <a:pt x="5838" y="30055"/>
                      <a:pt x="7039" y="30055"/>
                    </a:cubicBezTo>
                    <a:cubicBezTo>
                      <a:pt x="9608" y="30089"/>
                      <a:pt x="12176" y="30089"/>
                      <a:pt x="14745" y="30122"/>
                    </a:cubicBezTo>
                    <a:cubicBezTo>
                      <a:pt x="19648" y="30155"/>
                      <a:pt x="24585" y="30222"/>
                      <a:pt x="29489" y="30222"/>
                    </a:cubicBezTo>
                    <a:cubicBezTo>
                      <a:pt x="29595" y="30263"/>
                      <a:pt x="29699" y="30282"/>
                      <a:pt x="29801" y="30282"/>
                    </a:cubicBezTo>
                    <a:cubicBezTo>
                      <a:pt x="30534" y="30282"/>
                      <a:pt x="31135" y="29311"/>
                      <a:pt x="31223" y="28521"/>
                    </a:cubicBezTo>
                    <a:cubicBezTo>
                      <a:pt x="31357" y="27053"/>
                      <a:pt x="31156" y="25485"/>
                      <a:pt x="31123" y="24018"/>
                    </a:cubicBezTo>
                    <a:cubicBezTo>
                      <a:pt x="31090" y="22483"/>
                      <a:pt x="31056" y="20949"/>
                      <a:pt x="30990" y="19381"/>
                    </a:cubicBezTo>
                    <a:cubicBezTo>
                      <a:pt x="30923" y="16379"/>
                      <a:pt x="30823" y="13377"/>
                      <a:pt x="30756" y="10374"/>
                    </a:cubicBezTo>
                    <a:cubicBezTo>
                      <a:pt x="30689" y="7339"/>
                      <a:pt x="30790" y="4170"/>
                      <a:pt x="30489" y="1134"/>
                    </a:cubicBezTo>
                    <a:cubicBezTo>
                      <a:pt x="30456" y="1068"/>
                      <a:pt x="30456" y="1001"/>
                      <a:pt x="30423" y="968"/>
                    </a:cubicBezTo>
                    <a:cubicBezTo>
                      <a:pt x="30256" y="434"/>
                      <a:pt x="29755" y="67"/>
                      <a:pt x="292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1" name="Google Shape;5821;p170"/>
              <p:cNvSpPr/>
              <p:nvPr/>
            </p:nvSpPr>
            <p:spPr>
              <a:xfrm>
                <a:off x="5701429" y="4709885"/>
                <a:ext cx="23352" cy="28442"/>
              </a:xfrm>
              <a:custGeom>
                <a:rect b="b" l="l" r="r" t="t"/>
                <a:pathLst>
                  <a:path extrusionOk="0" h="1531" w="1257">
                    <a:moveTo>
                      <a:pt x="1102" y="1"/>
                    </a:moveTo>
                    <a:cubicBezTo>
                      <a:pt x="1040" y="1"/>
                      <a:pt x="973" y="42"/>
                      <a:pt x="956" y="126"/>
                    </a:cubicBezTo>
                    <a:cubicBezTo>
                      <a:pt x="923" y="659"/>
                      <a:pt x="623" y="1126"/>
                      <a:pt x="122" y="1326"/>
                    </a:cubicBezTo>
                    <a:cubicBezTo>
                      <a:pt x="1" y="1387"/>
                      <a:pt x="45" y="1531"/>
                      <a:pt x="130" y="1531"/>
                    </a:cubicBezTo>
                    <a:cubicBezTo>
                      <a:pt x="138" y="1531"/>
                      <a:pt x="147" y="1530"/>
                      <a:pt x="156" y="1527"/>
                    </a:cubicBezTo>
                    <a:cubicBezTo>
                      <a:pt x="790" y="1326"/>
                      <a:pt x="1257" y="793"/>
                      <a:pt x="1223" y="126"/>
                    </a:cubicBezTo>
                    <a:cubicBezTo>
                      <a:pt x="1223" y="42"/>
                      <a:pt x="1165" y="1"/>
                      <a:pt x="11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2" name="Google Shape;5822;p170"/>
              <p:cNvSpPr/>
              <p:nvPr/>
            </p:nvSpPr>
            <p:spPr>
              <a:xfrm>
                <a:off x="5708656" y="4650623"/>
                <a:ext cx="9382" cy="29724"/>
              </a:xfrm>
              <a:custGeom>
                <a:rect b="b" l="l" r="r" t="t"/>
                <a:pathLst>
                  <a:path extrusionOk="0" h="1600" w="505">
                    <a:moveTo>
                      <a:pt x="187" y="0"/>
                    </a:moveTo>
                    <a:cubicBezTo>
                      <a:pt x="139" y="0"/>
                      <a:pt x="85" y="43"/>
                      <a:pt x="67" y="113"/>
                    </a:cubicBezTo>
                    <a:cubicBezTo>
                      <a:pt x="0" y="580"/>
                      <a:pt x="100" y="1047"/>
                      <a:pt x="267" y="1514"/>
                    </a:cubicBezTo>
                    <a:cubicBezTo>
                      <a:pt x="282" y="1573"/>
                      <a:pt x="335" y="1599"/>
                      <a:pt x="384" y="1599"/>
                    </a:cubicBezTo>
                    <a:cubicBezTo>
                      <a:pt x="448" y="1599"/>
                      <a:pt x="505" y="1556"/>
                      <a:pt x="467" y="1481"/>
                    </a:cubicBezTo>
                    <a:cubicBezTo>
                      <a:pt x="334" y="1014"/>
                      <a:pt x="301" y="580"/>
                      <a:pt x="267" y="113"/>
                    </a:cubicBezTo>
                    <a:cubicBezTo>
                      <a:pt x="267" y="35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3" name="Google Shape;5823;p170"/>
              <p:cNvSpPr/>
              <p:nvPr/>
            </p:nvSpPr>
            <p:spPr>
              <a:xfrm>
                <a:off x="5706798" y="4587032"/>
                <a:ext cx="5592" cy="29148"/>
              </a:xfrm>
              <a:custGeom>
                <a:rect b="b" l="l" r="r" t="t"/>
                <a:pathLst>
                  <a:path extrusionOk="0" h="1569" w="301">
                    <a:moveTo>
                      <a:pt x="167" y="0"/>
                    </a:moveTo>
                    <a:cubicBezTo>
                      <a:pt x="117" y="0"/>
                      <a:pt x="67" y="34"/>
                      <a:pt x="67" y="101"/>
                    </a:cubicBezTo>
                    <a:cubicBezTo>
                      <a:pt x="0" y="534"/>
                      <a:pt x="34" y="1001"/>
                      <a:pt x="67" y="1468"/>
                    </a:cubicBezTo>
                    <a:cubicBezTo>
                      <a:pt x="67" y="1535"/>
                      <a:pt x="117" y="1568"/>
                      <a:pt x="167" y="1568"/>
                    </a:cubicBezTo>
                    <a:cubicBezTo>
                      <a:pt x="217" y="1568"/>
                      <a:pt x="267" y="1535"/>
                      <a:pt x="267" y="1468"/>
                    </a:cubicBezTo>
                    <a:cubicBezTo>
                      <a:pt x="267" y="1035"/>
                      <a:pt x="300" y="568"/>
                      <a:pt x="267" y="101"/>
                    </a:cubicBezTo>
                    <a:cubicBezTo>
                      <a:pt x="267" y="34"/>
                      <a:pt x="217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4" name="Google Shape;5824;p170"/>
              <p:cNvSpPr/>
              <p:nvPr/>
            </p:nvSpPr>
            <p:spPr>
              <a:xfrm>
                <a:off x="5704308" y="4526915"/>
                <a:ext cx="6837" cy="31619"/>
              </a:xfrm>
              <a:custGeom>
                <a:rect b="b" l="l" r="r" t="t"/>
                <a:pathLst>
                  <a:path extrusionOk="0" h="1702" w="368">
                    <a:moveTo>
                      <a:pt x="184" y="1"/>
                    </a:moveTo>
                    <a:cubicBezTo>
                      <a:pt x="126" y="1"/>
                      <a:pt x="68" y="34"/>
                      <a:pt x="68" y="101"/>
                    </a:cubicBezTo>
                    <a:cubicBezTo>
                      <a:pt x="1" y="601"/>
                      <a:pt x="68" y="1102"/>
                      <a:pt x="101" y="1602"/>
                    </a:cubicBezTo>
                    <a:cubicBezTo>
                      <a:pt x="101" y="1669"/>
                      <a:pt x="151" y="1702"/>
                      <a:pt x="201" y="1702"/>
                    </a:cubicBezTo>
                    <a:cubicBezTo>
                      <a:pt x="251" y="1702"/>
                      <a:pt x="301" y="1669"/>
                      <a:pt x="301" y="1602"/>
                    </a:cubicBezTo>
                    <a:cubicBezTo>
                      <a:pt x="301" y="1135"/>
                      <a:pt x="368" y="601"/>
                      <a:pt x="301" y="101"/>
                    </a:cubicBezTo>
                    <a:cubicBezTo>
                      <a:pt x="301" y="34"/>
                      <a:pt x="243" y="1"/>
                      <a:pt x="18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5" name="Google Shape;5825;p170"/>
              <p:cNvSpPr/>
              <p:nvPr/>
            </p:nvSpPr>
            <p:spPr>
              <a:xfrm>
                <a:off x="5702098" y="4459498"/>
                <a:ext cx="7803" cy="35725"/>
              </a:xfrm>
              <a:custGeom>
                <a:rect b="b" l="l" r="r" t="t"/>
                <a:pathLst>
                  <a:path extrusionOk="0" h="1923" w="420">
                    <a:moveTo>
                      <a:pt x="196" y="0"/>
                    </a:moveTo>
                    <a:cubicBezTo>
                      <a:pt x="143" y="0"/>
                      <a:pt x="86" y="36"/>
                      <a:pt x="86" y="94"/>
                    </a:cubicBezTo>
                    <a:cubicBezTo>
                      <a:pt x="53" y="694"/>
                      <a:pt x="86" y="1261"/>
                      <a:pt x="20" y="1829"/>
                    </a:cubicBezTo>
                    <a:cubicBezTo>
                      <a:pt x="0" y="1887"/>
                      <a:pt x="60" y="1922"/>
                      <a:pt x="120" y="1922"/>
                    </a:cubicBezTo>
                    <a:cubicBezTo>
                      <a:pt x="163" y="1922"/>
                      <a:pt x="206" y="1904"/>
                      <a:pt x="220" y="1862"/>
                    </a:cubicBezTo>
                    <a:cubicBezTo>
                      <a:pt x="353" y="1261"/>
                      <a:pt x="420" y="661"/>
                      <a:pt x="287" y="61"/>
                    </a:cubicBezTo>
                    <a:cubicBezTo>
                      <a:pt x="273" y="19"/>
                      <a:pt x="235" y="0"/>
                      <a:pt x="1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6" name="Google Shape;5826;p170"/>
              <p:cNvSpPr/>
              <p:nvPr/>
            </p:nvSpPr>
            <p:spPr>
              <a:xfrm>
                <a:off x="5699348" y="4271605"/>
                <a:ext cx="9326" cy="35037"/>
              </a:xfrm>
              <a:custGeom>
                <a:rect b="b" l="l" r="r" t="t"/>
                <a:pathLst>
                  <a:path extrusionOk="0" h="1886" w="502">
                    <a:moveTo>
                      <a:pt x="239" y="1"/>
                    </a:moveTo>
                    <a:cubicBezTo>
                      <a:pt x="168" y="1"/>
                      <a:pt x="101" y="34"/>
                      <a:pt x="101" y="101"/>
                    </a:cubicBezTo>
                    <a:cubicBezTo>
                      <a:pt x="1" y="634"/>
                      <a:pt x="68" y="1235"/>
                      <a:pt x="101" y="1735"/>
                    </a:cubicBezTo>
                    <a:cubicBezTo>
                      <a:pt x="101" y="1835"/>
                      <a:pt x="168" y="1885"/>
                      <a:pt x="239" y="1885"/>
                    </a:cubicBezTo>
                    <a:cubicBezTo>
                      <a:pt x="309" y="1885"/>
                      <a:pt x="385" y="1835"/>
                      <a:pt x="401" y="1735"/>
                    </a:cubicBezTo>
                    <a:cubicBezTo>
                      <a:pt x="401" y="1235"/>
                      <a:pt x="501" y="634"/>
                      <a:pt x="401" y="101"/>
                    </a:cubicBezTo>
                    <a:cubicBezTo>
                      <a:pt x="385" y="34"/>
                      <a:pt x="309" y="1"/>
                      <a:pt x="2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7" name="Google Shape;5827;p170"/>
              <p:cNvSpPr/>
              <p:nvPr/>
            </p:nvSpPr>
            <p:spPr>
              <a:xfrm>
                <a:off x="5698122" y="4341456"/>
                <a:ext cx="8694" cy="30746"/>
              </a:xfrm>
              <a:custGeom>
                <a:rect b="b" l="l" r="r" t="t"/>
                <a:pathLst>
                  <a:path extrusionOk="0" h="1655" w="468">
                    <a:moveTo>
                      <a:pt x="187" y="0"/>
                    </a:moveTo>
                    <a:cubicBezTo>
                      <a:pt x="127" y="0"/>
                      <a:pt x="67" y="52"/>
                      <a:pt x="67" y="143"/>
                    </a:cubicBezTo>
                    <a:cubicBezTo>
                      <a:pt x="0" y="610"/>
                      <a:pt x="100" y="1077"/>
                      <a:pt x="167" y="1544"/>
                    </a:cubicBezTo>
                    <a:cubicBezTo>
                      <a:pt x="182" y="1620"/>
                      <a:pt x="244" y="1654"/>
                      <a:pt x="309" y="1654"/>
                    </a:cubicBezTo>
                    <a:cubicBezTo>
                      <a:pt x="387" y="1654"/>
                      <a:pt x="467" y="1603"/>
                      <a:pt x="467" y="1511"/>
                    </a:cubicBezTo>
                    <a:cubicBezTo>
                      <a:pt x="434" y="1044"/>
                      <a:pt x="434" y="544"/>
                      <a:pt x="300" y="110"/>
                    </a:cubicBezTo>
                    <a:cubicBezTo>
                      <a:pt x="285" y="35"/>
                      <a:pt x="237" y="0"/>
                      <a:pt x="1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8" name="Google Shape;5828;p170"/>
              <p:cNvSpPr/>
              <p:nvPr/>
            </p:nvSpPr>
            <p:spPr>
              <a:xfrm>
                <a:off x="5698735" y="4398954"/>
                <a:ext cx="6837" cy="32548"/>
              </a:xfrm>
              <a:custGeom>
                <a:rect b="b" l="l" r="r" t="t"/>
                <a:pathLst>
                  <a:path extrusionOk="0" h="1752" w="368">
                    <a:moveTo>
                      <a:pt x="167" y="1"/>
                    </a:moveTo>
                    <a:cubicBezTo>
                      <a:pt x="101" y="1"/>
                      <a:pt x="34" y="51"/>
                      <a:pt x="34" y="151"/>
                    </a:cubicBezTo>
                    <a:cubicBezTo>
                      <a:pt x="1" y="618"/>
                      <a:pt x="34" y="1151"/>
                      <a:pt x="67" y="1652"/>
                    </a:cubicBezTo>
                    <a:cubicBezTo>
                      <a:pt x="67" y="1718"/>
                      <a:pt x="117" y="1752"/>
                      <a:pt x="167" y="1752"/>
                    </a:cubicBezTo>
                    <a:cubicBezTo>
                      <a:pt x="217" y="1752"/>
                      <a:pt x="267" y="1718"/>
                      <a:pt x="267" y="1652"/>
                    </a:cubicBezTo>
                    <a:cubicBezTo>
                      <a:pt x="301" y="1151"/>
                      <a:pt x="368" y="651"/>
                      <a:pt x="301" y="151"/>
                    </a:cubicBezTo>
                    <a:cubicBezTo>
                      <a:pt x="301" y="51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9" name="Google Shape;5829;p170"/>
              <p:cNvSpPr/>
              <p:nvPr/>
            </p:nvSpPr>
            <p:spPr>
              <a:xfrm>
                <a:off x="5674807" y="4226294"/>
                <a:ext cx="31043" cy="15215"/>
              </a:xfrm>
              <a:custGeom>
                <a:rect b="b" l="l" r="r" t="t"/>
                <a:pathLst>
                  <a:path extrusionOk="0" h="819" w="1671">
                    <a:moveTo>
                      <a:pt x="158" y="1"/>
                    </a:moveTo>
                    <a:cubicBezTo>
                      <a:pt x="46" y="1"/>
                      <a:pt x="0" y="174"/>
                      <a:pt x="154" y="205"/>
                    </a:cubicBezTo>
                    <a:cubicBezTo>
                      <a:pt x="355" y="271"/>
                      <a:pt x="588" y="371"/>
                      <a:pt x="788" y="472"/>
                    </a:cubicBezTo>
                    <a:cubicBezTo>
                      <a:pt x="988" y="572"/>
                      <a:pt x="1189" y="705"/>
                      <a:pt x="1389" y="805"/>
                    </a:cubicBezTo>
                    <a:cubicBezTo>
                      <a:pt x="1407" y="814"/>
                      <a:pt x="1426" y="818"/>
                      <a:pt x="1444" y="818"/>
                    </a:cubicBezTo>
                    <a:cubicBezTo>
                      <a:pt x="1562" y="818"/>
                      <a:pt x="1671" y="653"/>
                      <a:pt x="1555" y="538"/>
                    </a:cubicBezTo>
                    <a:cubicBezTo>
                      <a:pt x="1222" y="205"/>
                      <a:pt x="655" y="71"/>
                      <a:pt x="188" y="5"/>
                    </a:cubicBezTo>
                    <a:cubicBezTo>
                      <a:pt x="178" y="2"/>
                      <a:pt x="168" y="1"/>
                      <a:pt x="1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0" name="Google Shape;5830;p170"/>
              <p:cNvSpPr/>
              <p:nvPr/>
            </p:nvSpPr>
            <p:spPr>
              <a:xfrm>
                <a:off x="5158371" y="4196533"/>
                <a:ext cx="544098" cy="68904"/>
              </a:xfrm>
              <a:custGeom>
                <a:rect b="b" l="l" r="r" t="t"/>
                <a:pathLst>
                  <a:path extrusionOk="0" h="3709" w="29288">
                    <a:moveTo>
                      <a:pt x="3567" y="0"/>
                    </a:moveTo>
                    <a:cubicBezTo>
                      <a:pt x="3026" y="0"/>
                      <a:pt x="2495" y="32"/>
                      <a:pt x="2002" y="139"/>
                    </a:cubicBezTo>
                    <a:cubicBezTo>
                      <a:pt x="167" y="539"/>
                      <a:pt x="0" y="2207"/>
                      <a:pt x="300" y="3708"/>
                    </a:cubicBezTo>
                    <a:lnTo>
                      <a:pt x="701" y="3708"/>
                    </a:lnTo>
                    <a:cubicBezTo>
                      <a:pt x="567" y="2074"/>
                      <a:pt x="967" y="706"/>
                      <a:pt x="3102" y="673"/>
                    </a:cubicBezTo>
                    <a:cubicBezTo>
                      <a:pt x="3343" y="666"/>
                      <a:pt x="3584" y="663"/>
                      <a:pt x="3826" y="663"/>
                    </a:cubicBezTo>
                    <a:cubicBezTo>
                      <a:pt x="4796" y="663"/>
                      <a:pt x="5778" y="706"/>
                      <a:pt x="6738" y="706"/>
                    </a:cubicBezTo>
                    <a:cubicBezTo>
                      <a:pt x="9273" y="739"/>
                      <a:pt x="11775" y="773"/>
                      <a:pt x="14310" y="806"/>
                    </a:cubicBezTo>
                    <a:cubicBezTo>
                      <a:pt x="16812" y="839"/>
                      <a:pt x="19347" y="839"/>
                      <a:pt x="21849" y="873"/>
                    </a:cubicBezTo>
                    <a:cubicBezTo>
                      <a:pt x="23391" y="894"/>
                      <a:pt x="25047" y="1043"/>
                      <a:pt x="26659" y="1043"/>
                    </a:cubicBezTo>
                    <a:cubicBezTo>
                      <a:pt x="27522" y="1043"/>
                      <a:pt x="28373" y="1001"/>
                      <a:pt x="29188" y="873"/>
                    </a:cubicBezTo>
                    <a:cubicBezTo>
                      <a:pt x="29221" y="839"/>
                      <a:pt x="29221" y="839"/>
                      <a:pt x="29254" y="839"/>
                    </a:cubicBezTo>
                    <a:lnTo>
                      <a:pt x="29288" y="372"/>
                    </a:lnTo>
                    <a:cubicBezTo>
                      <a:pt x="29154" y="372"/>
                      <a:pt x="28988" y="372"/>
                      <a:pt x="28821" y="406"/>
                    </a:cubicBezTo>
                    <a:cubicBezTo>
                      <a:pt x="28187" y="306"/>
                      <a:pt x="27545" y="281"/>
                      <a:pt x="26903" y="281"/>
                    </a:cubicBezTo>
                    <a:cubicBezTo>
                      <a:pt x="26261" y="281"/>
                      <a:pt x="25618" y="306"/>
                      <a:pt x="24985" y="306"/>
                    </a:cubicBezTo>
                    <a:cubicBezTo>
                      <a:pt x="23417" y="272"/>
                      <a:pt x="21849" y="272"/>
                      <a:pt x="20281" y="239"/>
                    </a:cubicBezTo>
                    <a:cubicBezTo>
                      <a:pt x="17079" y="206"/>
                      <a:pt x="13843" y="172"/>
                      <a:pt x="10641" y="139"/>
                    </a:cubicBezTo>
                    <a:cubicBezTo>
                      <a:pt x="9073" y="105"/>
                      <a:pt x="7505" y="105"/>
                      <a:pt x="5971" y="72"/>
                    </a:cubicBezTo>
                    <a:cubicBezTo>
                      <a:pt x="5211" y="72"/>
                      <a:pt x="4378" y="0"/>
                      <a:pt x="35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1" name="Google Shape;5831;p170"/>
              <p:cNvSpPr/>
              <p:nvPr/>
            </p:nvSpPr>
            <p:spPr>
              <a:xfrm>
                <a:off x="5653072" y="4733832"/>
                <a:ext cx="27532" cy="7598"/>
              </a:xfrm>
              <a:custGeom>
                <a:rect b="b" l="l" r="r" t="t"/>
                <a:pathLst>
                  <a:path extrusionOk="0" h="409" w="1482">
                    <a:moveTo>
                      <a:pt x="1320" y="0"/>
                    </a:moveTo>
                    <a:cubicBezTo>
                      <a:pt x="1311" y="0"/>
                      <a:pt x="1301" y="2"/>
                      <a:pt x="1291" y="4"/>
                    </a:cubicBezTo>
                    <a:cubicBezTo>
                      <a:pt x="924" y="37"/>
                      <a:pt x="524" y="138"/>
                      <a:pt x="124" y="204"/>
                    </a:cubicBezTo>
                    <a:cubicBezTo>
                      <a:pt x="0" y="235"/>
                      <a:pt x="48" y="408"/>
                      <a:pt x="161" y="408"/>
                    </a:cubicBezTo>
                    <a:cubicBezTo>
                      <a:pt x="170" y="408"/>
                      <a:pt x="180" y="407"/>
                      <a:pt x="190" y="404"/>
                    </a:cubicBezTo>
                    <a:cubicBezTo>
                      <a:pt x="591" y="338"/>
                      <a:pt x="958" y="271"/>
                      <a:pt x="1358" y="204"/>
                    </a:cubicBezTo>
                    <a:cubicBezTo>
                      <a:pt x="1481" y="173"/>
                      <a:pt x="1434" y="0"/>
                      <a:pt x="1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170"/>
              <p:cNvSpPr/>
              <p:nvPr/>
            </p:nvSpPr>
            <p:spPr>
              <a:xfrm>
                <a:off x="5610734" y="4223341"/>
                <a:ext cx="37211" cy="6409"/>
              </a:xfrm>
              <a:custGeom>
                <a:rect b="b" l="l" r="r" t="t"/>
                <a:pathLst>
                  <a:path extrusionOk="0" h="345" w="2003">
                    <a:moveTo>
                      <a:pt x="1268" y="0"/>
                    </a:moveTo>
                    <a:cubicBezTo>
                      <a:pt x="913" y="0"/>
                      <a:pt x="557" y="30"/>
                      <a:pt x="201" y="30"/>
                    </a:cubicBezTo>
                    <a:cubicBezTo>
                      <a:pt x="1" y="30"/>
                      <a:pt x="1" y="297"/>
                      <a:pt x="201" y="297"/>
                    </a:cubicBezTo>
                    <a:cubicBezTo>
                      <a:pt x="578" y="321"/>
                      <a:pt x="956" y="344"/>
                      <a:pt x="1333" y="344"/>
                    </a:cubicBezTo>
                    <a:cubicBezTo>
                      <a:pt x="1490" y="344"/>
                      <a:pt x="1646" y="340"/>
                      <a:pt x="1802" y="330"/>
                    </a:cubicBezTo>
                    <a:cubicBezTo>
                      <a:pt x="2002" y="297"/>
                      <a:pt x="2002" y="30"/>
                      <a:pt x="1802" y="30"/>
                    </a:cubicBezTo>
                    <a:cubicBezTo>
                      <a:pt x="1624" y="8"/>
                      <a:pt x="1446" y="0"/>
                      <a:pt x="12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Google Shape;5833;p170"/>
              <p:cNvSpPr/>
              <p:nvPr/>
            </p:nvSpPr>
            <p:spPr>
              <a:xfrm>
                <a:off x="5591116" y="4733274"/>
                <a:ext cx="32028" cy="6892"/>
              </a:xfrm>
              <a:custGeom>
                <a:rect b="b" l="l" r="r" t="t"/>
                <a:pathLst>
                  <a:path extrusionOk="0" h="371" w="1724">
                    <a:moveTo>
                      <a:pt x="1100" y="1"/>
                    </a:moveTo>
                    <a:cubicBezTo>
                      <a:pt x="779" y="1"/>
                      <a:pt x="468" y="45"/>
                      <a:pt x="156" y="134"/>
                    </a:cubicBezTo>
                    <a:cubicBezTo>
                      <a:pt x="0" y="165"/>
                      <a:pt x="48" y="371"/>
                      <a:pt x="164" y="371"/>
                    </a:cubicBezTo>
                    <a:cubicBezTo>
                      <a:pt x="172" y="371"/>
                      <a:pt x="181" y="370"/>
                      <a:pt x="190" y="368"/>
                    </a:cubicBezTo>
                    <a:cubicBezTo>
                      <a:pt x="540" y="293"/>
                      <a:pt x="890" y="255"/>
                      <a:pt x="1226" y="255"/>
                    </a:cubicBezTo>
                    <a:cubicBezTo>
                      <a:pt x="1338" y="255"/>
                      <a:pt x="1449" y="259"/>
                      <a:pt x="1557" y="268"/>
                    </a:cubicBezTo>
                    <a:cubicBezTo>
                      <a:pt x="1691" y="268"/>
                      <a:pt x="1724" y="67"/>
                      <a:pt x="1591" y="34"/>
                    </a:cubicBezTo>
                    <a:cubicBezTo>
                      <a:pt x="1424" y="12"/>
                      <a:pt x="1261" y="1"/>
                      <a:pt x="11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4" name="Google Shape;5834;p170"/>
              <p:cNvSpPr/>
              <p:nvPr/>
            </p:nvSpPr>
            <p:spPr>
              <a:xfrm>
                <a:off x="5547533" y="4223266"/>
                <a:ext cx="37824" cy="6223"/>
              </a:xfrm>
              <a:custGeom>
                <a:rect b="b" l="l" r="r" t="t"/>
                <a:pathLst>
                  <a:path extrusionOk="0" h="335" w="2036">
                    <a:moveTo>
                      <a:pt x="167" y="1"/>
                    </a:moveTo>
                    <a:cubicBezTo>
                      <a:pt x="34" y="1"/>
                      <a:pt x="0" y="201"/>
                      <a:pt x="134" y="201"/>
                    </a:cubicBezTo>
                    <a:cubicBezTo>
                      <a:pt x="512" y="290"/>
                      <a:pt x="905" y="334"/>
                      <a:pt x="1303" y="334"/>
                    </a:cubicBezTo>
                    <a:cubicBezTo>
                      <a:pt x="1502" y="334"/>
                      <a:pt x="1702" y="323"/>
                      <a:pt x="1902" y="301"/>
                    </a:cubicBezTo>
                    <a:cubicBezTo>
                      <a:pt x="2035" y="268"/>
                      <a:pt x="2002" y="34"/>
                      <a:pt x="1868" y="34"/>
                    </a:cubicBezTo>
                    <a:cubicBezTo>
                      <a:pt x="1634" y="48"/>
                      <a:pt x="1399" y="56"/>
                      <a:pt x="1164" y="56"/>
                    </a:cubicBezTo>
                    <a:cubicBezTo>
                      <a:pt x="832" y="56"/>
                      <a:pt x="499" y="40"/>
                      <a:pt x="1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Google Shape;5835;p170"/>
              <p:cNvSpPr/>
              <p:nvPr/>
            </p:nvSpPr>
            <p:spPr>
              <a:xfrm>
                <a:off x="5539638" y="4733126"/>
                <a:ext cx="30058" cy="7041"/>
              </a:xfrm>
              <a:custGeom>
                <a:rect b="b" l="l" r="r" t="t"/>
                <a:pathLst>
                  <a:path extrusionOk="0" h="379" w="1618">
                    <a:moveTo>
                      <a:pt x="657" y="0"/>
                    </a:moveTo>
                    <a:cubicBezTo>
                      <a:pt x="482" y="0"/>
                      <a:pt x="306" y="16"/>
                      <a:pt x="125" y="42"/>
                    </a:cubicBezTo>
                    <a:cubicBezTo>
                      <a:pt x="1" y="73"/>
                      <a:pt x="21" y="279"/>
                      <a:pt x="133" y="279"/>
                    </a:cubicBezTo>
                    <a:cubicBezTo>
                      <a:pt x="141" y="279"/>
                      <a:pt x="150" y="278"/>
                      <a:pt x="159" y="276"/>
                    </a:cubicBezTo>
                    <a:cubicBezTo>
                      <a:pt x="267" y="267"/>
                      <a:pt x="373" y="263"/>
                      <a:pt x="479" y="263"/>
                    </a:cubicBezTo>
                    <a:cubicBezTo>
                      <a:pt x="794" y="263"/>
                      <a:pt x="1101" y="301"/>
                      <a:pt x="1426" y="376"/>
                    </a:cubicBezTo>
                    <a:cubicBezTo>
                      <a:pt x="1435" y="378"/>
                      <a:pt x="1444" y="379"/>
                      <a:pt x="1452" y="379"/>
                    </a:cubicBezTo>
                    <a:cubicBezTo>
                      <a:pt x="1568" y="379"/>
                      <a:pt x="1617" y="173"/>
                      <a:pt x="1493" y="142"/>
                    </a:cubicBezTo>
                    <a:cubicBezTo>
                      <a:pt x="1207" y="40"/>
                      <a:pt x="933" y="0"/>
                      <a:pt x="6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170"/>
              <p:cNvSpPr/>
              <p:nvPr/>
            </p:nvSpPr>
            <p:spPr>
              <a:xfrm>
                <a:off x="5475787" y="4226127"/>
                <a:ext cx="37675" cy="7134"/>
              </a:xfrm>
              <a:custGeom>
                <a:rect b="b" l="l" r="r" t="t"/>
                <a:pathLst>
                  <a:path extrusionOk="0" h="384" w="2028">
                    <a:moveTo>
                      <a:pt x="976" y="1"/>
                    </a:moveTo>
                    <a:cubicBezTo>
                      <a:pt x="693" y="1"/>
                      <a:pt x="410" y="33"/>
                      <a:pt x="126" y="80"/>
                    </a:cubicBezTo>
                    <a:cubicBezTo>
                      <a:pt x="1" y="80"/>
                      <a:pt x="23" y="317"/>
                      <a:pt x="137" y="317"/>
                    </a:cubicBezTo>
                    <a:cubicBezTo>
                      <a:pt x="144" y="317"/>
                      <a:pt x="152" y="316"/>
                      <a:pt x="160" y="314"/>
                    </a:cubicBezTo>
                    <a:cubicBezTo>
                      <a:pt x="304" y="298"/>
                      <a:pt x="445" y="291"/>
                      <a:pt x="583" y="291"/>
                    </a:cubicBezTo>
                    <a:cubicBezTo>
                      <a:pt x="1021" y="291"/>
                      <a:pt x="1438" y="355"/>
                      <a:pt x="1894" y="380"/>
                    </a:cubicBezTo>
                    <a:cubicBezTo>
                      <a:pt x="1903" y="383"/>
                      <a:pt x="1911" y="384"/>
                      <a:pt x="1919" y="384"/>
                    </a:cubicBezTo>
                    <a:cubicBezTo>
                      <a:pt x="2027" y="384"/>
                      <a:pt x="2021" y="178"/>
                      <a:pt x="1928" y="147"/>
                    </a:cubicBezTo>
                    <a:cubicBezTo>
                      <a:pt x="1611" y="41"/>
                      <a:pt x="1293" y="1"/>
                      <a:pt x="9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170"/>
              <p:cNvSpPr/>
              <p:nvPr/>
            </p:nvSpPr>
            <p:spPr>
              <a:xfrm>
                <a:off x="5476270" y="4737621"/>
                <a:ext cx="37192" cy="4626"/>
              </a:xfrm>
              <a:custGeom>
                <a:rect b="b" l="l" r="r" t="t"/>
                <a:pathLst>
                  <a:path extrusionOk="0" h="249" w="2002">
                    <a:moveTo>
                      <a:pt x="134" y="0"/>
                    </a:moveTo>
                    <a:cubicBezTo>
                      <a:pt x="0" y="34"/>
                      <a:pt x="0" y="234"/>
                      <a:pt x="134" y="234"/>
                    </a:cubicBezTo>
                    <a:cubicBezTo>
                      <a:pt x="512" y="234"/>
                      <a:pt x="905" y="249"/>
                      <a:pt x="1293" y="249"/>
                    </a:cubicBezTo>
                    <a:cubicBezTo>
                      <a:pt x="1487" y="249"/>
                      <a:pt x="1679" y="245"/>
                      <a:pt x="1868" y="234"/>
                    </a:cubicBezTo>
                    <a:cubicBezTo>
                      <a:pt x="2002" y="234"/>
                      <a:pt x="2002" y="34"/>
                      <a:pt x="18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8" name="Google Shape;5838;p170"/>
              <p:cNvSpPr/>
              <p:nvPr/>
            </p:nvSpPr>
            <p:spPr>
              <a:xfrm>
                <a:off x="5413050" y="4735559"/>
                <a:ext cx="36579" cy="5796"/>
              </a:xfrm>
              <a:custGeom>
                <a:rect b="b" l="l" r="r" t="t"/>
                <a:pathLst>
                  <a:path extrusionOk="0" h="312" w="1969">
                    <a:moveTo>
                      <a:pt x="841" y="1"/>
                    </a:moveTo>
                    <a:cubicBezTo>
                      <a:pt x="604" y="1"/>
                      <a:pt x="369" y="17"/>
                      <a:pt x="134" y="45"/>
                    </a:cubicBezTo>
                    <a:cubicBezTo>
                      <a:pt x="1" y="45"/>
                      <a:pt x="1" y="245"/>
                      <a:pt x="134" y="245"/>
                    </a:cubicBezTo>
                    <a:cubicBezTo>
                      <a:pt x="286" y="236"/>
                      <a:pt x="438" y="232"/>
                      <a:pt x="590" y="232"/>
                    </a:cubicBezTo>
                    <a:cubicBezTo>
                      <a:pt x="1005" y="232"/>
                      <a:pt x="1420" y="263"/>
                      <a:pt x="1836" y="311"/>
                    </a:cubicBezTo>
                    <a:cubicBezTo>
                      <a:pt x="1936" y="311"/>
                      <a:pt x="1969" y="145"/>
                      <a:pt x="1869" y="111"/>
                    </a:cubicBezTo>
                    <a:cubicBezTo>
                      <a:pt x="1517" y="33"/>
                      <a:pt x="1177" y="1"/>
                      <a:pt x="8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9" name="Google Shape;5839;p170"/>
              <p:cNvSpPr/>
              <p:nvPr/>
            </p:nvSpPr>
            <p:spPr>
              <a:xfrm>
                <a:off x="5414908" y="4221799"/>
                <a:ext cx="34721" cy="5833"/>
              </a:xfrm>
              <a:custGeom>
                <a:rect b="b" l="l" r="r" t="t"/>
                <a:pathLst>
                  <a:path extrusionOk="0" h="314" w="1869">
                    <a:moveTo>
                      <a:pt x="887" y="0"/>
                    </a:moveTo>
                    <a:cubicBezTo>
                      <a:pt x="620" y="0"/>
                      <a:pt x="353" y="33"/>
                      <a:pt x="101" y="80"/>
                    </a:cubicBezTo>
                    <a:cubicBezTo>
                      <a:pt x="1" y="80"/>
                      <a:pt x="34" y="247"/>
                      <a:pt x="134" y="247"/>
                    </a:cubicBezTo>
                    <a:cubicBezTo>
                      <a:pt x="211" y="242"/>
                      <a:pt x="287" y="240"/>
                      <a:pt x="363" y="240"/>
                    </a:cubicBezTo>
                    <a:cubicBezTo>
                      <a:pt x="821" y="240"/>
                      <a:pt x="1278" y="313"/>
                      <a:pt x="1736" y="313"/>
                    </a:cubicBezTo>
                    <a:cubicBezTo>
                      <a:pt x="1836" y="313"/>
                      <a:pt x="1869" y="180"/>
                      <a:pt x="1769" y="146"/>
                    </a:cubicBezTo>
                    <a:cubicBezTo>
                      <a:pt x="1487" y="41"/>
                      <a:pt x="1186" y="0"/>
                      <a:pt x="8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170"/>
              <p:cNvSpPr/>
              <p:nvPr/>
            </p:nvSpPr>
            <p:spPr>
              <a:xfrm>
                <a:off x="5356259" y="4218250"/>
                <a:ext cx="36375" cy="7115"/>
              </a:xfrm>
              <a:custGeom>
                <a:rect b="b" l="l" r="r" t="t"/>
                <a:pathLst>
                  <a:path extrusionOk="0" h="383" w="1958">
                    <a:moveTo>
                      <a:pt x="191" y="1"/>
                    </a:moveTo>
                    <a:cubicBezTo>
                      <a:pt x="48" y="1"/>
                      <a:pt x="0" y="206"/>
                      <a:pt x="156" y="237"/>
                    </a:cubicBezTo>
                    <a:cubicBezTo>
                      <a:pt x="564" y="339"/>
                      <a:pt x="971" y="383"/>
                      <a:pt x="1394" y="383"/>
                    </a:cubicBezTo>
                    <a:cubicBezTo>
                      <a:pt x="1524" y="383"/>
                      <a:pt x="1656" y="379"/>
                      <a:pt x="1790" y="371"/>
                    </a:cubicBezTo>
                    <a:cubicBezTo>
                      <a:pt x="1957" y="337"/>
                      <a:pt x="1957" y="104"/>
                      <a:pt x="1790" y="104"/>
                    </a:cubicBezTo>
                    <a:cubicBezTo>
                      <a:pt x="1257" y="104"/>
                      <a:pt x="723" y="104"/>
                      <a:pt x="223" y="4"/>
                    </a:cubicBezTo>
                    <a:cubicBezTo>
                      <a:pt x="212" y="2"/>
                      <a:pt x="201" y="1"/>
                      <a:pt x="1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170"/>
              <p:cNvSpPr/>
              <p:nvPr/>
            </p:nvSpPr>
            <p:spPr>
              <a:xfrm>
                <a:off x="5350463" y="4733442"/>
                <a:ext cx="33495" cy="5090"/>
              </a:xfrm>
              <a:custGeom>
                <a:rect b="b" l="l" r="r" t="t"/>
                <a:pathLst>
                  <a:path extrusionOk="0" h="274" w="1803">
                    <a:moveTo>
                      <a:pt x="918" y="0"/>
                    </a:moveTo>
                    <a:cubicBezTo>
                      <a:pt x="668" y="0"/>
                      <a:pt x="418" y="8"/>
                      <a:pt x="168" y="25"/>
                    </a:cubicBezTo>
                    <a:cubicBezTo>
                      <a:pt x="1" y="25"/>
                      <a:pt x="1" y="259"/>
                      <a:pt x="168" y="259"/>
                    </a:cubicBezTo>
                    <a:cubicBezTo>
                      <a:pt x="334" y="270"/>
                      <a:pt x="501" y="273"/>
                      <a:pt x="668" y="273"/>
                    </a:cubicBezTo>
                    <a:cubicBezTo>
                      <a:pt x="1002" y="273"/>
                      <a:pt x="1335" y="259"/>
                      <a:pt x="1669" y="259"/>
                    </a:cubicBezTo>
                    <a:cubicBezTo>
                      <a:pt x="1802" y="225"/>
                      <a:pt x="1802" y="25"/>
                      <a:pt x="1669" y="25"/>
                    </a:cubicBezTo>
                    <a:cubicBezTo>
                      <a:pt x="1419" y="8"/>
                      <a:pt x="1168" y="0"/>
                      <a:pt x="9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Google Shape;5842;p170"/>
              <p:cNvSpPr/>
              <p:nvPr/>
            </p:nvSpPr>
            <p:spPr>
              <a:xfrm>
                <a:off x="5304632" y="4216393"/>
                <a:ext cx="27885" cy="6892"/>
              </a:xfrm>
              <a:custGeom>
                <a:rect b="b" l="l" r="r" t="t"/>
                <a:pathLst>
                  <a:path extrusionOk="0" h="371" w="1501">
                    <a:moveTo>
                      <a:pt x="139" y="1"/>
                    </a:moveTo>
                    <a:cubicBezTo>
                      <a:pt x="0" y="1"/>
                      <a:pt x="9" y="237"/>
                      <a:pt x="166" y="237"/>
                    </a:cubicBezTo>
                    <a:cubicBezTo>
                      <a:pt x="566" y="304"/>
                      <a:pt x="967" y="371"/>
                      <a:pt x="1334" y="371"/>
                    </a:cubicBezTo>
                    <a:cubicBezTo>
                      <a:pt x="1467" y="371"/>
                      <a:pt x="1500" y="137"/>
                      <a:pt x="1367" y="137"/>
                    </a:cubicBezTo>
                    <a:cubicBezTo>
                      <a:pt x="967" y="37"/>
                      <a:pt x="566" y="4"/>
                      <a:pt x="166" y="4"/>
                    </a:cubicBezTo>
                    <a:cubicBezTo>
                      <a:pt x="156" y="2"/>
                      <a:pt x="147" y="1"/>
                      <a:pt x="1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170"/>
              <p:cNvSpPr/>
              <p:nvPr/>
            </p:nvSpPr>
            <p:spPr>
              <a:xfrm>
                <a:off x="5281689" y="4737770"/>
                <a:ext cx="36579" cy="4459"/>
              </a:xfrm>
              <a:custGeom>
                <a:rect b="b" l="l" r="r" t="t"/>
                <a:pathLst>
                  <a:path extrusionOk="0" h="240" w="1969">
                    <a:moveTo>
                      <a:pt x="984" y="1"/>
                    </a:moveTo>
                    <a:cubicBezTo>
                      <a:pt x="701" y="1"/>
                      <a:pt x="417" y="9"/>
                      <a:pt x="134" y="26"/>
                    </a:cubicBezTo>
                    <a:cubicBezTo>
                      <a:pt x="0" y="26"/>
                      <a:pt x="0" y="192"/>
                      <a:pt x="134" y="192"/>
                    </a:cubicBezTo>
                    <a:cubicBezTo>
                      <a:pt x="535" y="216"/>
                      <a:pt x="936" y="240"/>
                      <a:pt x="1337" y="240"/>
                    </a:cubicBezTo>
                    <a:cubicBezTo>
                      <a:pt x="1503" y="240"/>
                      <a:pt x="1669" y="236"/>
                      <a:pt x="1835" y="226"/>
                    </a:cubicBezTo>
                    <a:cubicBezTo>
                      <a:pt x="1968" y="226"/>
                      <a:pt x="1968" y="26"/>
                      <a:pt x="1835" y="26"/>
                    </a:cubicBezTo>
                    <a:cubicBezTo>
                      <a:pt x="1551" y="9"/>
                      <a:pt x="1268" y="1"/>
                      <a:pt x="98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170"/>
              <p:cNvSpPr/>
              <p:nvPr/>
            </p:nvSpPr>
            <p:spPr>
              <a:xfrm>
                <a:off x="5239537" y="4220164"/>
                <a:ext cx="39682" cy="6837"/>
              </a:xfrm>
              <a:custGeom>
                <a:rect b="b" l="l" r="r" t="t"/>
                <a:pathLst>
                  <a:path extrusionOk="0" h="368" w="2136">
                    <a:moveTo>
                      <a:pt x="134" y="1"/>
                    </a:moveTo>
                    <a:cubicBezTo>
                      <a:pt x="1" y="1"/>
                      <a:pt x="1" y="234"/>
                      <a:pt x="134" y="234"/>
                    </a:cubicBezTo>
                    <a:cubicBezTo>
                      <a:pt x="735" y="301"/>
                      <a:pt x="1335" y="368"/>
                      <a:pt x="1969" y="368"/>
                    </a:cubicBezTo>
                    <a:cubicBezTo>
                      <a:pt x="2136" y="368"/>
                      <a:pt x="2102" y="134"/>
                      <a:pt x="1969" y="134"/>
                    </a:cubicBezTo>
                    <a:cubicBezTo>
                      <a:pt x="1369" y="68"/>
                      <a:pt x="735" y="34"/>
                      <a:pt x="1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170"/>
              <p:cNvSpPr/>
              <p:nvPr/>
            </p:nvSpPr>
            <p:spPr>
              <a:xfrm>
                <a:off x="5216612" y="4735764"/>
                <a:ext cx="37824" cy="9920"/>
              </a:xfrm>
              <a:custGeom>
                <a:rect b="b" l="l" r="r" t="t"/>
                <a:pathLst>
                  <a:path extrusionOk="0" h="534" w="2036">
                    <a:moveTo>
                      <a:pt x="234" y="0"/>
                    </a:moveTo>
                    <a:cubicBezTo>
                      <a:pt x="67" y="0"/>
                      <a:pt x="1" y="200"/>
                      <a:pt x="167" y="234"/>
                    </a:cubicBezTo>
                    <a:cubicBezTo>
                      <a:pt x="735" y="334"/>
                      <a:pt x="1335" y="467"/>
                      <a:pt x="1902" y="534"/>
                    </a:cubicBezTo>
                    <a:cubicBezTo>
                      <a:pt x="2035" y="534"/>
                      <a:pt x="2035" y="367"/>
                      <a:pt x="1935" y="334"/>
                    </a:cubicBezTo>
                    <a:cubicBezTo>
                      <a:pt x="1368" y="167"/>
                      <a:pt x="801" y="10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170"/>
              <p:cNvSpPr/>
              <p:nvPr/>
            </p:nvSpPr>
            <p:spPr>
              <a:xfrm>
                <a:off x="5189340" y="4222040"/>
                <a:ext cx="24188" cy="24522"/>
              </a:xfrm>
              <a:custGeom>
                <a:rect b="b" l="l" r="r" t="t"/>
                <a:pathLst>
                  <a:path extrusionOk="0" h="1320" w="1302">
                    <a:moveTo>
                      <a:pt x="1135" y="0"/>
                    </a:moveTo>
                    <a:cubicBezTo>
                      <a:pt x="501" y="0"/>
                      <a:pt x="34" y="600"/>
                      <a:pt x="1" y="1201"/>
                    </a:cubicBezTo>
                    <a:cubicBezTo>
                      <a:pt x="1" y="1276"/>
                      <a:pt x="75" y="1319"/>
                      <a:pt x="145" y="1319"/>
                    </a:cubicBezTo>
                    <a:cubicBezTo>
                      <a:pt x="200" y="1319"/>
                      <a:pt x="253" y="1293"/>
                      <a:pt x="268" y="1234"/>
                    </a:cubicBezTo>
                    <a:cubicBezTo>
                      <a:pt x="335" y="734"/>
                      <a:pt x="701" y="400"/>
                      <a:pt x="1168" y="267"/>
                    </a:cubicBezTo>
                    <a:cubicBezTo>
                      <a:pt x="1302" y="234"/>
                      <a:pt x="1269" y="0"/>
                      <a:pt x="11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170"/>
              <p:cNvSpPr/>
              <p:nvPr/>
            </p:nvSpPr>
            <p:spPr>
              <a:xfrm>
                <a:off x="5186869" y="4703810"/>
                <a:ext cx="13970" cy="30764"/>
              </a:xfrm>
              <a:custGeom>
                <a:rect b="b" l="l" r="r" t="t"/>
                <a:pathLst>
                  <a:path extrusionOk="0" h="1656" w="752">
                    <a:moveTo>
                      <a:pt x="190" y="1"/>
                    </a:moveTo>
                    <a:cubicBezTo>
                      <a:pt x="135" y="1"/>
                      <a:pt x="82" y="27"/>
                      <a:pt x="67" y="86"/>
                    </a:cubicBezTo>
                    <a:cubicBezTo>
                      <a:pt x="1" y="653"/>
                      <a:pt x="134" y="1186"/>
                      <a:pt x="534" y="1620"/>
                    </a:cubicBezTo>
                    <a:cubicBezTo>
                      <a:pt x="551" y="1645"/>
                      <a:pt x="574" y="1656"/>
                      <a:pt x="598" y="1656"/>
                    </a:cubicBezTo>
                    <a:cubicBezTo>
                      <a:pt x="670" y="1656"/>
                      <a:pt x="751" y="1562"/>
                      <a:pt x="701" y="1487"/>
                    </a:cubicBezTo>
                    <a:cubicBezTo>
                      <a:pt x="434" y="1053"/>
                      <a:pt x="334" y="619"/>
                      <a:pt x="334" y="119"/>
                    </a:cubicBezTo>
                    <a:cubicBezTo>
                      <a:pt x="334" y="44"/>
                      <a:pt x="261" y="1"/>
                      <a:pt x="1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170"/>
              <p:cNvSpPr/>
              <p:nvPr/>
            </p:nvSpPr>
            <p:spPr>
              <a:xfrm>
                <a:off x="5186256" y="4476942"/>
                <a:ext cx="12503" cy="38511"/>
              </a:xfrm>
              <a:custGeom>
                <a:rect b="b" l="l" r="r" t="t"/>
                <a:pathLst>
                  <a:path extrusionOk="0" h="2073" w="673">
                    <a:moveTo>
                      <a:pt x="228" y="1"/>
                    </a:moveTo>
                    <a:cubicBezTo>
                      <a:pt x="174" y="1"/>
                      <a:pt x="118" y="35"/>
                      <a:pt x="100" y="89"/>
                    </a:cubicBezTo>
                    <a:cubicBezTo>
                      <a:pt x="0" y="723"/>
                      <a:pt x="167" y="1390"/>
                      <a:pt x="400" y="1990"/>
                    </a:cubicBezTo>
                    <a:cubicBezTo>
                      <a:pt x="428" y="2046"/>
                      <a:pt x="485" y="2073"/>
                      <a:pt x="537" y="2073"/>
                    </a:cubicBezTo>
                    <a:cubicBezTo>
                      <a:pt x="610" y="2073"/>
                      <a:pt x="673" y="2021"/>
                      <a:pt x="634" y="1924"/>
                    </a:cubicBezTo>
                    <a:cubicBezTo>
                      <a:pt x="434" y="1323"/>
                      <a:pt x="434" y="723"/>
                      <a:pt x="334" y="89"/>
                    </a:cubicBezTo>
                    <a:cubicBezTo>
                      <a:pt x="318" y="27"/>
                      <a:pt x="274" y="1"/>
                      <a:pt x="2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170"/>
              <p:cNvSpPr/>
              <p:nvPr/>
            </p:nvSpPr>
            <p:spPr>
              <a:xfrm>
                <a:off x="5188727" y="4405920"/>
                <a:ext cx="7450" cy="35966"/>
              </a:xfrm>
              <a:custGeom>
                <a:rect b="b" l="l" r="r" t="t"/>
                <a:pathLst>
                  <a:path extrusionOk="0" h="1936" w="401">
                    <a:moveTo>
                      <a:pt x="188" y="1"/>
                    </a:moveTo>
                    <a:cubicBezTo>
                      <a:pt x="142" y="1"/>
                      <a:pt x="101" y="26"/>
                      <a:pt x="101" y="76"/>
                    </a:cubicBezTo>
                    <a:cubicBezTo>
                      <a:pt x="1" y="643"/>
                      <a:pt x="34" y="1210"/>
                      <a:pt x="67" y="1810"/>
                    </a:cubicBezTo>
                    <a:cubicBezTo>
                      <a:pt x="67" y="1894"/>
                      <a:pt x="126" y="1936"/>
                      <a:pt x="188" y="1936"/>
                    </a:cubicBezTo>
                    <a:cubicBezTo>
                      <a:pt x="251" y="1936"/>
                      <a:pt x="318" y="1894"/>
                      <a:pt x="334" y="1810"/>
                    </a:cubicBezTo>
                    <a:cubicBezTo>
                      <a:pt x="334" y="1210"/>
                      <a:pt x="401" y="643"/>
                      <a:pt x="301" y="76"/>
                    </a:cubicBezTo>
                    <a:cubicBezTo>
                      <a:pt x="284" y="26"/>
                      <a:pt x="234" y="1"/>
                      <a:pt x="1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170"/>
              <p:cNvSpPr/>
              <p:nvPr/>
            </p:nvSpPr>
            <p:spPr>
              <a:xfrm>
                <a:off x="5189340" y="4544898"/>
                <a:ext cx="6223" cy="31619"/>
              </a:xfrm>
              <a:custGeom>
                <a:rect b="b" l="l" r="r" t="t"/>
                <a:pathLst>
                  <a:path extrusionOk="0" h="1702" w="335">
                    <a:moveTo>
                      <a:pt x="168" y="0"/>
                    </a:moveTo>
                    <a:cubicBezTo>
                      <a:pt x="118" y="0"/>
                      <a:pt x="68" y="34"/>
                      <a:pt x="68" y="100"/>
                    </a:cubicBezTo>
                    <a:cubicBezTo>
                      <a:pt x="1" y="601"/>
                      <a:pt x="34" y="1101"/>
                      <a:pt x="68" y="1601"/>
                    </a:cubicBezTo>
                    <a:cubicBezTo>
                      <a:pt x="68" y="1668"/>
                      <a:pt x="118" y="1701"/>
                      <a:pt x="168" y="1701"/>
                    </a:cubicBezTo>
                    <a:cubicBezTo>
                      <a:pt x="218" y="1701"/>
                      <a:pt x="268" y="1668"/>
                      <a:pt x="268" y="1601"/>
                    </a:cubicBezTo>
                    <a:cubicBezTo>
                      <a:pt x="301" y="1101"/>
                      <a:pt x="335" y="601"/>
                      <a:pt x="268" y="100"/>
                    </a:cubicBezTo>
                    <a:cubicBezTo>
                      <a:pt x="268" y="34"/>
                      <a:pt x="218" y="0"/>
                      <a:pt x="1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170"/>
              <p:cNvSpPr/>
              <p:nvPr/>
            </p:nvSpPr>
            <p:spPr>
              <a:xfrm>
                <a:off x="5185625" y="4273927"/>
                <a:ext cx="9326" cy="34721"/>
              </a:xfrm>
              <a:custGeom>
                <a:rect b="b" l="l" r="r" t="t"/>
                <a:pathLst>
                  <a:path extrusionOk="0" h="1869" w="502">
                    <a:moveTo>
                      <a:pt x="264" y="1"/>
                    </a:moveTo>
                    <a:cubicBezTo>
                      <a:pt x="209" y="1"/>
                      <a:pt x="151" y="26"/>
                      <a:pt x="134" y="76"/>
                    </a:cubicBezTo>
                    <a:cubicBezTo>
                      <a:pt x="1" y="609"/>
                      <a:pt x="68" y="1210"/>
                      <a:pt x="101" y="1744"/>
                    </a:cubicBezTo>
                    <a:cubicBezTo>
                      <a:pt x="118" y="1827"/>
                      <a:pt x="193" y="1869"/>
                      <a:pt x="264" y="1869"/>
                    </a:cubicBezTo>
                    <a:cubicBezTo>
                      <a:pt x="334" y="1869"/>
                      <a:pt x="401" y="1827"/>
                      <a:pt x="401" y="1744"/>
                    </a:cubicBezTo>
                    <a:cubicBezTo>
                      <a:pt x="434" y="1210"/>
                      <a:pt x="501" y="609"/>
                      <a:pt x="368" y="76"/>
                    </a:cubicBezTo>
                    <a:cubicBezTo>
                      <a:pt x="368" y="26"/>
                      <a:pt x="318" y="1"/>
                      <a:pt x="2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170"/>
              <p:cNvSpPr/>
              <p:nvPr/>
            </p:nvSpPr>
            <p:spPr>
              <a:xfrm>
                <a:off x="5186256" y="4339468"/>
                <a:ext cx="8063" cy="38585"/>
              </a:xfrm>
              <a:custGeom>
                <a:rect b="b" l="l" r="r" t="t"/>
                <a:pathLst>
                  <a:path extrusionOk="0" h="2077" w="434">
                    <a:moveTo>
                      <a:pt x="217" y="0"/>
                    </a:moveTo>
                    <a:cubicBezTo>
                      <a:pt x="150" y="0"/>
                      <a:pt x="84" y="50"/>
                      <a:pt x="67" y="150"/>
                    </a:cubicBezTo>
                    <a:cubicBezTo>
                      <a:pt x="0" y="751"/>
                      <a:pt x="67" y="1351"/>
                      <a:pt x="100" y="1952"/>
                    </a:cubicBezTo>
                    <a:cubicBezTo>
                      <a:pt x="100" y="2035"/>
                      <a:pt x="159" y="2077"/>
                      <a:pt x="217" y="2077"/>
                    </a:cubicBezTo>
                    <a:cubicBezTo>
                      <a:pt x="275" y="2077"/>
                      <a:pt x="334" y="2035"/>
                      <a:pt x="334" y="1952"/>
                    </a:cubicBezTo>
                    <a:cubicBezTo>
                      <a:pt x="367" y="1351"/>
                      <a:pt x="434" y="751"/>
                      <a:pt x="367" y="150"/>
                    </a:cubicBezTo>
                    <a:cubicBezTo>
                      <a:pt x="350" y="50"/>
                      <a:pt x="284" y="0"/>
                      <a:pt x="2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170"/>
              <p:cNvSpPr/>
              <p:nvPr/>
            </p:nvSpPr>
            <p:spPr>
              <a:xfrm>
                <a:off x="5188114" y="4652722"/>
                <a:ext cx="4347" cy="24950"/>
              </a:xfrm>
              <a:custGeom>
                <a:rect b="b" l="l" r="r" t="t"/>
                <a:pathLst>
                  <a:path extrusionOk="0" h="1343" w="234">
                    <a:moveTo>
                      <a:pt x="117" y="0"/>
                    </a:moveTo>
                    <a:cubicBezTo>
                      <a:pt x="75" y="0"/>
                      <a:pt x="34" y="34"/>
                      <a:pt x="34" y="100"/>
                    </a:cubicBezTo>
                    <a:cubicBezTo>
                      <a:pt x="0" y="467"/>
                      <a:pt x="0" y="868"/>
                      <a:pt x="34" y="1268"/>
                    </a:cubicBezTo>
                    <a:cubicBezTo>
                      <a:pt x="34" y="1318"/>
                      <a:pt x="75" y="1343"/>
                      <a:pt x="117" y="1343"/>
                    </a:cubicBezTo>
                    <a:cubicBezTo>
                      <a:pt x="159" y="1343"/>
                      <a:pt x="200" y="1318"/>
                      <a:pt x="200" y="1268"/>
                    </a:cubicBezTo>
                    <a:cubicBezTo>
                      <a:pt x="234" y="868"/>
                      <a:pt x="234" y="467"/>
                      <a:pt x="200" y="100"/>
                    </a:cubicBezTo>
                    <a:cubicBezTo>
                      <a:pt x="200" y="34"/>
                      <a:pt x="159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170"/>
              <p:cNvSpPr/>
              <p:nvPr/>
            </p:nvSpPr>
            <p:spPr>
              <a:xfrm>
                <a:off x="5186256" y="4602990"/>
                <a:ext cx="4347" cy="20770"/>
              </a:xfrm>
              <a:custGeom>
                <a:rect b="b" l="l" r="r" t="t"/>
                <a:pathLst>
                  <a:path extrusionOk="0" h="1118" w="234">
                    <a:moveTo>
                      <a:pt x="117" y="0"/>
                    </a:moveTo>
                    <a:cubicBezTo>
                      <a:pt x="75" y="0"/>
                      <a:pt x="34" y="25"/>
                      <a:pt x="34" y="75"/>
                    </a:cubicBezTo>
                    <a:cubicBezTo>
                      <a:pt x="0" y="409"/>
                      <a:pt x="34" y="743"/>
                      <a:pt x="34" y="1043"/>
                    </a:cubicBezTo>
                    <a:cubicBezTo>
                      <a:pt x="34" y="1093"/>
                      <a:pt x="75" y="1118"/>
                      <a:pt x="117" y="1118"/>
                    </a:cubicBezTo>
                    <a:cubicBezTo>
                      <a:pt x="159" y="1118"/>
                      <a:pt x="200" y="1093"/>
                      <a:pt x="200" y="1043"/>
                    </a:cubicBezTo>
                    <a:cubicBezTo>
                      <a:pt x="200" y="743"/>
                      <a:pt x="234" y="409"/>
                      <a:pt x="200" y="75"/>
                    </a:cubicBezTo>
                    <a:cubicBezTo>
                      <a:pt x="200" y="25"/>
                      <a:pt x="159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855" name="Google Shape;5855;p170"/>
            <p:cNvPicPr preferRelativeResize="0"/>
            <p:nvPr/>
          </p:nvPicPr>
          <p:blipFill rotWithShape="1">
            <a:blip r:embed="rId3">
              <a:alphaModFix/>
            </a:blip>
            <a:srcRect b="13047" l="0" r="0" t="10738"/>
            <a:stretch/>
          </p:blipFill>
          <p:spPr>
            <a:xfrm>
              <a:off x="1254251" y="2772624"/>
              <a:ext cx="2482001" cy="1891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56" name="Google Shape;5856;p170"/>
          <p:cNvGrpSpPr/>
          <p:nvPr/>
        </p:nvGrpSpPr>
        <p:grpSpPr>
          <a:xfrm>
            <a:off x="6217803" y="2228379"/>
            <a:ext cx="2038885" cy="1944081"/>
            <a:chOff x="5765031" y="1904239"/>
            <a:chExt cx="2667650" cy="2653673"/>
          </a:xfrm>
        </p:grpSpPr>
        <p:sp>
          <p:nvSpPr>
            <p:cNvPr id="5857" name="Google Shape;5857;p170"/>
            <p:cNvSpPr/>
            <p:nvPr/>
          </p:nvSpPr>
          <p:spPr>
            <a:xfrm>
              <a:off x="8354398" y="3980987"/>
              <a:ext cx="11942" cy="123865"/>
            </a:xfrm>
            <a:custGeom>
              <a:rect b="b" l="l" r="r" t="t"/>
              <a:pathLst>
                <a:path extrusionOk="0" h="1577" w="234">
                  <a:moveTo>
                    <a:pt x="121" y="0"/>
                  </a:moveTo>
                  <a:cubicBezTo>
                    <a:pt x="75" y="0"/>
                    <a:pt x="34" y="34"/>
                    <a:pt x="34" y="100"/>
                  </a:cubicBezTo>
                  <a:cubicBezTo>
                    <a:pt x="0" y="567"/>
                    <a:pt x="34" y="1034"/>
                    <a:pt x="67" y="1501"/>
                  </a:cubicBezTo>
                  <a:cubicBezTo>
                    <a:pt x="67" y="1551"/>
                    <a:pt x="100" y="1576"/>
                    <a:pt x="134" y="1576"/>
                  </a:cubicBezTo>
                  <a:cubicBezTo>
                    <a:pt x="167" y="1576"/>
                    <a:pt x="200" y="1551"/>
                    <a:pt x="200" y="1501"/>
                  </a:cubicBezTo>
                  <a:cubicBezTo>
                    <a:pt x="234" y="1034"/>
                    <a:pt x="234" y="567"/>
                    <a:pt x="234" y="100"/>
                  </a:cubicBezTo>
                  <a:cubicBezTo>
                    <a:pt x="217" y="34"/>
                    <a:pt x="167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170"/>
            <p:cNvSpPr/>
            <p:nvPr/>
          </p:nvSpPr>
          <p:spPr>
            <a:xfrm>
              <a:off x="8347560" y="4174838"/>
              <a:ext cx="15413" cy="117346"/>
            </a:xfrm>
            <a:custGeom>
              <a:rect b="b" l="l" r="r" t="t"/>
              <a:pathLst>
                <a:path extrusionOk="0" h="1494" w="302">
                  <a:moveTo>
                    <a:pt x="164" y="1"/>
                  </a:moveTo>
                  <a:cubicBezTo>
                    <a:pt x="109" y="1"/>
                    <a:pt x="51" y="34"/>
                    <a:pt x="34" y="101"/>
                  </a:cubicBezTo>
                  <a:cubicBezTo>
                    <a:pt x="1" y="534"/>
                    <a:pt x="1" y="968"/>
                    <a:pt x="34" y="1368"/>
                  </a:cubicBezTo>
                  <a:cubicBezTo>
                    <a:pt x="51" y="1452"/>
                    <a:pt x="109" y="1493"/>
                    <a:pt x="164" y="1493"/>
                  </a:cubicBezTo>
                  <a:cubicBezTo>
                    <a:pt x="218" y="1493"/>
                    <a:pt x="268" y="1452"/>
                    <a:pt x="268" y="1368"/>
                  </a:cubicBezTo>
                  <a:cubicBezTo>
                    <a:pt x="301" y="968"/>
                    <a:pt x="301" y="534"/>
                    <a:pt x="268" y="101"/>
                  </a:cubicBezTo>
                  <a:cubicBezTo>
                    <a:pt x="268" y="34"/>
                    <a:pt x="218" y="1"/>
                    <a:pt x="1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170"/>
            <p:cNvSpPr/>
            <p:nvPr/>
          </p:nvSpPr>
          <p:spPr>
            <a:xfrm>
              <a:off x="8344191" y="3737338"/>
              <a:ext cx="11942" cy="115304"/>
            </a:xfrm>
            <a:custGeom>
              <a:rect b="b" l="l" r="r" t="t"/>
              <a:pathLst>
                <a:path extrusionOk="0" h="1468" w="234">
                  <a:moveTo>
                    <a:pt x="113" y="0"/>
                  </a:moveTo>
                  <a:cubicBezTo>
                    <a:pt x="67" y="0"/>
                    <a:pt x="17" y="33"/>
                    <a:pt x="0" y="100"/>
                  </a:cubicBezTo>
                  <a:cubicBezTo>
                    <a:pt x="0" y="534"/>
                    <a:pt x="0" y="967"/>
                    <a:pt x="34" y="1368"/>
                  </a:cubicBezTo>
                  <a:cubicBezTo>
                    <a:pt x="34" y="1434"/>
                    <a:pt x="75" y="1468"/>
                    <a:pt x="117" y="1468"/>
                  </a:cubicBezTo>
                  <a:cubicBezTo>
                    <a:pt x="159" y="1468"/>
                    <a:pt x="200" y="1434"/>
                    <a:pt x="200" y="1368"/>
                  </a:cubicBezTo>
                  <a:cubicBezTo>
                    <a:pt x="234" y="967"/>
                    <a:pt x="234" y="534"/>
                    <a:pt x="200" y="100"/>
                  </a:cubicBezTo>
                  <a:cubicBezTo>
                    <a:pt x="200" y="33"/>
                    <a:pt x="159" y="0"/>
                    <a:pt x="1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170"/>
            <p:cNvSpPr/>
            <p:nvPr/>
          </p:nvSpPr>
          <p:spPr>
            <a:xfrm>
              <a:off x="8342456" y="3451746"/>
              <a:ext cx="13677" cy="115304"/>
            </a:xfrm>
            <a:custGeom>
              <a:rect b="b" l="l" r="r" t="t"/>
              <a:pathLst>
                <a:path extrusionOk="0" h="1468" w="268">
                  <a:moveTo>
                    <a:pt x="151" y="0"/>
                  </a:moveTo>
                  <a:cubicBezTo>
                    <a:pt x="109" y="0"/>
                    <a:pt x="68" y="34"/>
                    <a:pt x="68" y="100"/>
                  </a:cubicBezTo>
                  <a:cubicBezTo>
                    <a:pt x="1" y="501"/>
                    <a:pt x="34" y="934"/>
                    <a:pt x="34" y="1368"/>
                  </a:cubicBezTo>
                  <a:cubicBezTo>
                    <a:pt x="34" y="1435"/>
                    <a:pt x="84" y="1468"/>
                    <a:pt x="134" y="1468"/>
                  </a:cubicBezTo>
                  <a:cubicBezTo>
                    <a:pt x="184" y="1468"/>
                    <a:pt x="234" y="1435"/>
                    <a:pt x="234" y="1368"/>
                  </a:cubicBezTo>
                  <a:cubicBezTo>
                    <a:pt x="268" y="934"/>
                    <a:pt x="268" y="501"/>
                    <a:pt x="234" y="100"/>
                  </a:cubicBezTo>
                  <a:cubicBezTo>
                    <a:pt x="234" y="34"/>
                    <a:pt x="193" y="0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170"/>
            <p:cNvSpPr/>
            <p:nvPr/>
          </p:nvSpPr>
          <p:spPr>
            <a:xfrm>
              <a:off x="8337352" y="2843881"/>
              <a:ext cx="13677" cy="110120"/>
            </a:xfrm>
            <a:custGeom>
              <a:rect b="b" l="l" r="r" t="t"/>
              <a:pathLst>
                <a:path extrusionOk="0" h="1402" w="268">
                  <a:moveTo>
                    <a:pt x="138" y="0"/>
                  </a:moveTo>
                  <a:cubicBezTo>
                    <a:pt x="84" y="0"/>
                    <a:pt x="34" y="34"/>
                    <a:pt x="34" y="100"/>
                  </a:cubicBezTo>
                  <a:cubicBezTo>
                    <a:pt x="1" y="501"/>
                    <a:pt x="1" y="901"/>
                    <a:pt x="34" y="1301"/>
                  </a:cubicBezTo>
                  <a:cubicBezTo>
                    <a:pt x="34" y="1368"/>
                    <a:pt x="84" y="1401"/>
                    <a:pt x="134" y="1401"/>
                  </a:cubicBezTo>
                  <a:cubicBezTo>
                    <a:pt x="184" y="1401"/>
                    <a:pt x="234" y="1368"/>
                    <a:pt x="234" y="1301"/>
                  </a:cubicBezTo>
                  <a:cubicBezTo>
                    <a:pt x="268" y="901"/>
                    <a:pt x="268" y="501"/>
                    <a:pt x="268" y="100"/>
                  </a:cubicBezTo>
                  <a:cubicBezTo>
                    <a:pt x="251" y="34"/>
                    <a:pt x="193" y="0"/>
                    <a:pt x="1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170"/>
            <p:cNvSpPr/>
            <p:nvPr/>
          </p:nvSpPr>
          <p:spPr>
            <a:xfrm>
              <a:off x="8332249" y="3172045"/>
              <a:ext cx="13677" cy="109413"/>
            </a:xfrm>
            <a:custGeom>
              <a:rect b="b" l="l" r="r" t="t"/>
              <a:pathLst>
                <a:path extrusionOk="0" h="1393" w="268">
                  <a:moveTo>
                    <a:pt x="134" y="0"/>
                  </a:moveTo>
                  <a:cubicBezTo>
                    <a:pt x="76" y="0"/>
                    <a:pt x="17" y="42"/>
                    <a:pt x="1" y="125"/>
                  </a:cubicBezTo>
                  <a:cubicBezTo>
                    <a:pt x="1" y="492"/>
                    <a:pt x="34" y="893"/>
                    <a:pt x="34" y="1293"/>
                  </a:cubicBezTo>
                  <a:cubicBezTo>
                    <a:pt x="34" y="1360"/>
                    <a:pt x="84" y="1393"/>
                    <a:pt x="134" y="1393"/>
                  </a:cubicBezTo>
                  <a:cubicBezTo>
                    <a:pt x="184" y="1393"/>
                    <a:pt x="234" y="1360"/>
                    <a:pt x="234" y="1293"/>
                  </a:cubicBezTo>
                  <a:cubicBezTo>
                    <a:pt x="234" y="893"/>
                    <a:pt x="268" y="492"/>
                    <a:pt x="268" y="125"/>
                  </a:cubicBezTo>
                  <a:cubicBezTo>
                    <a:pt x="251" y="42"/>
                    <a:pt x="193" y="0"/>
                    <a:pt x="1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170"/>
            <p:cNvSpPr/>
            <p:nvPr/>
          </p:nvSpPr>
          <p:spPr>
            <a:xfrm>
              <a:off x="8297595" y="2045150"/>
              <a:ext cx="47105" cy="110042"/>
            </a:xfrm>
            <a:custGeom>
              <a:rect b="b" l="l" r="r" t="t"/>
              <a:pathLst>
                <a:path extrusionOk="0" h="1401" w="923">
                  <a:moveTo>
                    <a:pt x="153" y="0"/>
                  </a:moveTo>
                  <a:cubicBezTo>
                    <a:pt x="78" y="0"/>
                    <a:pt x="1" y="83"/>
                    <a:pt x="46" y="195"/>
                  </a:cubicBezTo>
                  <a:cubicBezTo>
                    <a:pt x="213" y="562"/>
                    <a:pt x="379" y="963"/>
                    <a:pt x="613" y="1330"/>
                  </a:cubicBezTo>
                  <a:cubicBezTo>
                    <a:pt x="637" y="1379"/>
                    <a:pt x="689" y="1401"/>
                    <a:pt x="741" y="1401"/>
                  </a:cubicBezTo>
                  <a:cubicBezTo>
                    <a:pt x="831" y="1401"/>
                    <a:pt x="922" y="1335"/>
                    <a:pt x="880" y="1230"/>
                  </a:cubicBezTo>
                  <a:cubicBezTo>
                    <a:pt x="713" y="829"/>
                    <a:pt x="480" y="429"/>
                    <a:pt x="246" y="62"/>
                  </a:cubicBezTo>
                  <a:cubicBezTo>
                    <a:pt x="225" y="19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170"/>
            <p:cNvSpPr/>
            <p:nvPr/>
          </p:nvSpPr>
          <p:spPr>
            <a:xfrm>
              <a:off x="8322042" y="2271440"/>
              <a:ext cx="20465" cy="118289"/>
            </a:xfrm>
            <a:custGeom>
              <a:rect b="b" l="l" r="r" t="t"/>
              <a:pathLst>
                <a:path extrusionOk="0" h="1506" w="401">
                  <a:moveTo>
                    <a:pt x="132" y="1"/>
                  </a:moveTo>
                  <a:cubicBezTo>
                    <a:pt x="68" y="1"/>
                    <a:pt x="1" y="53"/>
                    <a:pt x="1" y="150"/>
                  </a:cubicBezTo>
                  <a:cubicBezTo>
                    <a:pt x="67" y="583"/>
                    <a:pt x="134" y="984"/>
                    <a:pt x="134" y="1417"/>
                  </a:cubicBezTo>
                  <a:cubicBezTo>
                    <a:pt x="116" y="1471"/>
                    <a:pt x="165" y="1505"/>
                    <a:pt x="220" y="1505"/>
                  </a:cubicBezTo>
                  <a:cubicBezTo>
                    <a:pt x="267" y="1505"/>
                    <a:pt x="319" y="1479"/>
                    <a:pt x="334" y="1417"/>
                  </a:cubicBezTo>
                  <a:cubicBezTo>
                    <a:pt x="401" y="984"/>
                    <a:pt x="401" y="517"/>
                    <a:pt x="234" y="83"/>
                  </a:cubicBezTo>
                  <a:cubicBezTo>
                    <a:pt x="220" y="27"/>
                    <a:pt x="177" y="1"/>
                    <a:pt x="1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170"/>
            <p:cNvSpPr/>
            <p:nvPr/>
          </p:nvSpPr>
          <p:spPr>
            <a:xfrm>
              <a:off x="8327145" y="2550435"/>
              <a:ext cx="13677" cy="125829"/>
            </a:xfrm>
            <a:custGeom>
              <a:rect b="b" l="l" r="r" t="t"/>
              <a:pathLst>
                <a:path extrusionOk="0" h="1602" w="268">
                  <a:moveTo>
                    <a:pt x="122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567"/>
                    <a:pt x="1" y="1034"/>
                    <a:pt x="34" y="1501"/>
                  </a:cubicBezTo>
                  <a:cubicBezTo>
                    <a:pt x="34" y="1568"/>
                    <a:pt x="84" y="1601"/>
                    <a:pt x="134" y="1601"/>
                  </a:cubicBezTo>
                  <a:cubicBezTo>
                    <a:pt x="184" y="1601"/>
                    <a:pt x="234" y="1568"/>
                    <a:pt x="234" y="1501"/>
                  </a:cubicBezTo>
                  <a:cubicBezTo>
                    <a:pt x="234" y="1034"/>
                    <a:pt x="267" y="567"/>
                    <a:pt x="234" y="100"/>
                  </a:cubicBezTo>
                  <a:cubicBezTo>
                    <a:pt x="217" y="34"/>
                    <a:pt x="167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6" name="Google Shape;5866;p170"/>
            <p:cNvGrpSpPr/>
            <p:nvPr/>
          </p:nvGrpSpPr>
          <p:grpSpPr>
            <a:xfrm>
              <a:off x="5765031" y="1904239"/>
              <a:ext cx="2667650" cy="2606045"/>
              <a:chOff x="5765031" y="1904239"/>
              <a:chExt cx="2667650" cy="2606045"/>
            </a:xfrm>
          </p:grpSpPr>
          <p:sp>
            <p:nvSpPr>
              <p:cNvPr id="5867" name="Google Shape;5867;p170"/>
              <p:cNvSpPr/>
              <p:nvPr/>
            </p:nvSpPr>
            <p:spPr>
              <a:xfrm>
                <a:off x="5765031" y="1904239"/>
                <a:ext cx="2667650" cy="2606045"/>
              </a:xfrm>
              <a:custGeom>
                <a:rect b="b" l="l" r="r" t="t"/>
                <a:pathLst>
                  <a:path extrusionOk="0" h="33179" w="52271">
                    <a:moveTo>
                      <a:pt x="1568" y="488"/>
                    </a:moveTo>
                    <a:cubicBezTo>
                      <a:pt x="5404" y="655"/>
                      <a:pt x="9257" y="689"/>
                      <a:pt x="13114" y="689"/>
                    </a:cubicBezTo>
                    <a:cubicBezTo>
                      <a:pt x="15685" y="689"/>
                      <a:pt x="18258" y="674"/>
                      <a:pt x="20829" y="674"/>
                    </a:cubicBezTo>
                    <a:cubicBezTo>
                      <a:pt x="22115" y="674"/>
                      <a:pt x="23400" y="677"/>
                      <a:pt x="24684" y="689"/>
                    </a:cubicBezTo>
                    <a:cubicBezTo>
                      <a:pt x="32357" y="755"/>
                      <a:pt x="40029" y="855"/>
                      <a:pt x="47701" y="955"/>
                    </a:cubicBezTo>
                    <a:cubicBezTo>
                      <a:pt x="47734" y="989"/>
                      <a:pt x="47768" y="1055"/>
                      <a:pt x="47868" y="1055"/>
                    </a:cubicBezTo>
                    <a:cubicBezTo>
                      <a:pt x="48218" y="1055"/>
                      <a:pt x="48585" y="1064"/>
                      <a:pt x="48956" y="1064"/>
                    </a:cubicBezTo>
                    <a:cubicBezTo>
                      <a:pt x="49327" y="1064"/>
                      <a:pt x="49702" y="1055"/>
                      <a:pt x="50069" y="1022"/>
                    </a:cubicBezTo>
                    <a:cubicBezTo>
                      <a:pt x="50094" y="1071"/>
                      <a:pt x="50154" y="1102"/>
                      <a:pt x="50224" y="1102"/>
                    </a:cubicBezTo>
                    <a:cubicBezTo>
                      <a:pt x="50249" y="1102"/>
                      <a:pt x="50276" y="1098"/>
                      <a:pt x="50303" y="1089"/>
                    </a:cubicBezTo>
                    <a:cubicBezTo>
                      <a:pt x="50331" y="1081"/>
                      <a:pt x="50358" y="1077"/>
                      <a:pt x="50384" y="1077"/>
                    </a:cubicBezTo>
                    <a:cubicBezTo>
                      <a:pt x="51227" y="1077"/>
                      <a:pt x="51070" y="5139"/>
                      <a:pt x="51070" y="5592"/>
                    </a:cubicBezTo>
                    <a:cubicBezTo>
                      <a:pt x="51103" y="6793"/>
                      <a:pt x="51103" y="7994"/>
                      <a:pt x="51137" y="9195"/>
                    </a:cubicBezTo>
                    <a:lnTo>
                      <a:pt x="51237" y="17200"/>
                    </a:lnTo>
                    <a:cubicBezTo>
                      <a:pt x="51303" y="19769"/>
                      <a:pt x="51337" y="22337"/>
                      <a:pt x="51370" y="24939"/>
                    </a:cubicBezTo>
                    <a:cubicBezTo>
                      <a:pt x="51403" y="26207"/>
                      <a:pt x="51403" y="27508"/>
                      <a:pt x="51437" y="28809"/>
                    </a:cubicBezTo>
                    <a:cubicBezTo>
                      <a:pt x="51470" y="29909"/>
                      <a:pt x="51737" y="31577"/>
                      <a:pt x="50903" y="32511"/>
                    </a:cubicBezTo>
                    <a:cubicBezTo>
                      <a:pt x="50870" y="32511"/>
                      <a:pt x="50836" y="32478"/>
                      <a:pt x="50770" y="32478"/>
                    </a:cubicBezTo>
                    <a:cubicBezTo>
                      <a:pt x="49142" y="32471"/>
                      <a:pt x="47514" y="32469"/>
                      <a:pt x="45886" y="32469"/>
                    </a:cubicBezTo>
                    <a:cubicBezTo>
                      <a:pt x="39375" y="32469"/>
                      <a:pt x="32864" y="32511"/>
                      <a:pt x="26352" y="32511"/>
                    </a:cubicBezTo>
                    <a:cubicBezTo>
                      <a:pt x="22349" y="32511"/>
                      <a:pt x="18380" y="32545"/>
                      <a:pt x="14410" y="32545"/>
                    </a:cubicBezTo>
                    <a:cubicBezTo>
                      <a:pt x="12309" y="32545"/>
                      <a:pt x="10241" y="32545"/>
                      <a:pt x="8173" y="32578"/>
                    </a:cubicBezTo>
                    <a:cubicBezTo>
                      <a:pt x="7787" y="32578"/>
                      <a:pt x="6151" y="32689"/>
                      <a:pt x="4612" y="32689"/>
                    </a:cubicBezTo>
                    <a:cubicBezTo>
                      <a:pt x="3352" y="32689"/>
                      <a:pt x="2158" y="32615"/>
                      <a:pt x="1768" y="32345"/>
                    </a:cubicBezTo>
                    <a:cubicBezTo>
                      <a:pt x="1768" y="32278"/>
                      <a:pt x="1768" y="32244"/>
                      <a:pt x="1768" y="32211"/>
                    </a:cubicBezTo>
                    <a:cubicBezTo>
                      <a:pt x="1301" y="30944"/>
                      <a:pt x="1501" y="29409"/>
                      <a:pt x="1468" y="28108"/>
                    </a:cubicBezTo>
                    <a:cubicBezTo>
                      <a:pt x="1468" y="26907"/>
                      <a:pt x="1434" y="25706"/>
                      <a:pt x="1434" y="24472"/>
                    </a:cubicBezTo>
                    <a:cubicBezTo>
                      <a:pt x="1401" y="21804"/>
                      <a:pt x="1368" y="19135"/>
                      <a:pt x="1334" y="16467"/>
                    </a:cubicBezTo>
                    <a:cubicBezTo>
                      <a:pt x="1301" y="13865"/>
                      <a:pt x="1268" y="11296"/>
                      <a:pt x="1234" y="8694"/>
                    </a:cubicBezTo>
                    <a:cubicBezTo>
                      <a:pt x="1201" y="7393"/>
                      <a:pt x="1201" y="6126"/>
                      <a:pt x="1168" y="4825"/>
                    </a:cubicBezTo>
                    <a:cubicBezTo>
                      <a:pt x="1168" y="4191"/>
                      <a:pt x="734" y="789"/>
                      <a:pt x="1468" y="555"/>
                    </a:cubicBezTo>
                    <a:cubicBezTo>
                      <a:pt x="1501" y="555"/>
                      <a:pt x="1535" y="522"/>
                      <a:pt x="1568" y="488"/>
                    </a:cubicBezTo>
                    <a:close/>
                    <a:moveTo>
                      <a:pt x="9378" y="0"/>
                    </a:moveTo>
                    <a:cubicBezTo>
                      <a:pt x="6704" y="0"/>
                      <a:pt x="4032" y="40"/>
                      <a:pt x="1368" y="155"/>
                    </a:cubicBezTo>
                    <a:cubicBezTo>
                      <a:pt x="1301" y="155"/>
                      <a:pt x="1268" y="188"/>
                      <a:pt x="1234" y="222"/>
                    </a:cubicBezTo>
                    <a:cubicBezTo>
                      <a:pt x="0" y="288"/>
                      <a:pt x="601" y="4425"/>
                      <a:pt x="601" y="5092"/>
                    </a:cubicBezTo>
                    <a:lnTo>
                      <a:pt x="734" y="14665"/>
                    </a:lnTo>
                    <a:lnTo>
                      <a:pt x="834" y="23972"/>
                    </a:lnTo>
                    <a:cubicBezTo>
                      <a:pt x="867" y="25606"/>
                      <a:pt x="901" y="27241"/>
                      <a:pt x="901" y="28875"/>
                    </a:cubicBezTo>
                    <a:cubicBezTo>
                      <a:pt x="934" y="30043"/>
                      <a:pt x="767" y="31244"/>
                      <a:pt x="1234" y="32345"/>
                    </a:cubicBezTo>
                    <a:cubicBezTo>
                      <a:pt x="1284" y="33064"/>
                      <a:pt x="2127" y="33156"/>
                      <a:pt x="2844" y="33156"/>
                    </a:cubicBezTo>
                    <a:cubicBezTo>
                      <a:pt x="3091" y="33156"/>
                      <a:pt x="3323" y="33145"/>
                      <a:pt x="3503" y="33145"/>
                    </a:cubicBezTo>
                    <a:cubicBezTo>
                      <a:pt x="5738" y="33178"/>
                      <a:pt x="7972" y="33178"/>
                      <a:pt x="10241" y="33178"/>
                    </a:cubicBezTo>
                    <a:cubicBezTo>
                      <a:pt x="14744" y="33145"/>
                      <a:pt x="19247" y="33145"/>
                      <a:pt x="23750" y="33145"/>
                    </a:cubicBezTo>
                    <a:cubicBezTo>
                      <a:pt x="32690" y="33112"/>
                      <a:pt x="41663" y="33145"/>
                      <a:pt x="50603" y="33078"/>
                    </a:cubicBezTo>
                    <a:cubicBezTo>
                      <a:pt x="50650" y="33102"/>
                      <a:pt x="50681" y="33126"/>
                      <a:pt x="50730" y="33126"/>
                    </a:cubicBezTo>
                    <a:cubicBezTo>
                      <a:pt x="50750" y="33126"/>
                      <a:pt x="50774" y="33122"/>
                      <a:pt x="50803" y="33112"/>
                    </a:cubicBezTo>
                    <a:cubicBezTo>
                      <a:pt x="51570" y="32812"/>
                      <a:pt x="51870" y="32211"/>
                      <a:pt x="52004" y="31411"/>
                    </a:cubicBezTo>
                    <a:cubicBezTo>
                      <a:pt x="52271" y="29909"/>
                      <a:pt x="52037" y="28242"/>
                      <a:pt x="52004" y="26741"/>
                    </a:cubicBezTo>
                    <a:cubicBezTo>
                      <a:pt x="51971" y="23205"/>
                      <a:pt x="51904" y="19669"/>
                      <a:pt x="51837" y="16166"/>
                    </a:cubicBezTo>
                    <a:cubicBezTo>
                      <a:pt x="51770" y="12630"/>
                      <a:pt x="51737" y="9128"/>
                      <a:pt x="51670" y="5592"/>
                    </a:cubicBezTo>
                    <a:cubicBezTo>
                      <a:pt x="51670" y="5023"/>
                      <a:pt x="52059" y="444"/>
                      <a:pt x="50683" y="444"/>
                    </a:cubicBezTo>
                    <a:cubicBezTo>
                      <a:pt x="50606" y="444"/>
                      <a:pt x="50524" y="458"/>
                      <a:pt x="50436" y="488"/>
                    </a:cubicBezTo>
                    <a:cubicBezTo>
                      <a:pt x="50248" y="463"/>
                      <a:pt x="50057" y="452"/>
                      <a:pt x="49866" y="452"/>
                    </a:cubicBezTo>
                    <a:cubicBezTo>
                      <a:pt x="49311" y="452"/>
                      <a:pt x="48747" y="539"/>
                      <a:pt x="48201" y="588"/>
                    </a:cubicBezTo>
                    <a:cubicBezTo>
                      <a:pt x="48168" y="522"/>
                      <a:pt x="48068" y="455"/>
                      <a:pt x="47968" y="455"/>
                    </a:cubicBezTo>
                    <a:cubicBezTo>
                      <a:pt x="40195" y="288"/>
                      <a:pt x="32423" y="222"/>
                      <a:pt x="24651" y="188"/>
                    </a:cubicBezTo>
                    <a:cubicBezTo>
                      <a:pt x="19576" y="144"/>
                      <a:pt x="14473" y="0"/>
                      <a:pt x="93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8" name="Google Shape;5868;p170"/>
              <p:cNvSpPr/>
              <p:nvPr/>
            </p:nvSpPr>
            <p:spPr>
              <a:xfrm>
                <a:off x="5802440" y="1942570"/>
                <a:ext cx="2603040" cy="2529306"/>
              </a:xfrm>
              <a:custGeom>
                <a:rect b="b" l="l" r="r" t="t"/>
                <a:pathLst>
                  <a:path extrusionOk="0" h="32202" w="51005">
                    <a:moveTo>
                      <a:pt x="13177" y="567"/>
                    </a:moveTo>
                    <a:cubicBezTo>
                      <a:pt x="13277" y="567"/>
                      <a:pt x="13277" y="734"/>
                      <a:pt x="13177" y="734"/>
                    </a:cubicBezTo>
                    <a:cubicBezTo>
                      <a:pt x="12843" y="768"/>
                      <a:pt x="12543" y="768"/>
                      <a:pt x="12210" y="768"/>
                    </a:cubicBezTo>
                    <a:cubicBezTo>
                      <a:pt x="12110" y="734"/>
                      <a:pt x="12110" y="567"/>
                      <a:pt x="12210" y="567"/>
                    </a:cubicBezTo>
                    <a:close/>
                    <a:moveTo>
                      <a:pt x="17980" y="467"/>
                    </a:moveTo>
                    <a:cubicBezTo>
                      <a:pt x="18548" y="467"/>
                      <a:pt x="19148" y="501"/>
                      <a:pt x="19715" y="567"/>
                    </a:cubicBezTo>
                    <a:cubicBezTo>
                      <a:pt x="19807" y="598"/>
                      <a:pt x="19843" y="771"/>
                      <a:pt x="19743" y="771"/>
                    </a:cubicBezTo>
                    <a:cubicBezTo>
                      <a:pt x="19734" y="771"/>
                      <a:pt x="19725" y="770"/>
                      <a:pt x="19715" y="768"/>
                    </a:cubicBezTo>
                    <a:cubicBezTo>
                      <a:pt x="19115" y="768"/>
                      <a:pt x="18548" y="701"/>
                      <a:pt x="17980" y="668"/>
                    </a:cubicBezTo>
                    <a:cubicBezTo>
                      <a:pt x="17880" y="634"/>
                      <a:pt x="17847" y="467"/>
                      <a:pt x="17980" y="467"/>
                    </a:cubicBezTo>
                    <a:close/>
                    <a:moveTo>
                      <a:pt x="7335" y="676"/>
                    </a:moveTo>
                    <a:cubicBezTo>
                      <a:pt x="7531" y="676"/>
                      <a:pt x="7723" y="684"/>
                      <a:pt x="7907" y="701"/>
                    </a:cubicBezTo>
                    <a:cubicBezTo>
                      <a:pt x="8007" y="701"/>
                      <a:pt x="8007" y="834"/>
                      <a:pt x="7907" y="834"/>
                    </a:cubicBezTo>
                    <a:cubicBezTo>
                      <a:pt x="7723" y="851"/>
                      <a:pt x="7531" y="859"/>
                      <a:pt x="7335" y="859"/>
                    </a:cubicBezTo>
                    <a:cubicBezTo>
                      <a:pt x="7139" y="859"/>
                      <a:pt x="6939" y="851"/>
                      <a:pt x="6739" y="834"/>
                    </a:cubicBezTo>
                    <a:cubicBezTo>
                      <a:pt x="6639" y="834"/>
                      <a:pt x="6639" y="701"/>
                      <a:pt x="6739" y="701"/>
                    </a:cubicBezTo>
                    <a:cubicBezTo>
                      <a:pt x="6939" y="684"/>
                      <a:pt x="7139" y="676"/>
                      <a:pt x="7335" y="676"/>
                    </a:cubicBezTo>
                    <a:close/>
                    <a:moveTo>
                      <a:pt x="10012" y="676"/>
                    </a:moveTo>
                    <a:cubicBezTo>
                      <a:pt x="10175" y="676"/>
                      <a:pt x="10342" y="684"/>
                      <a:pt x="10508" y="701"/>
                    </a:cubicBezTo>
                    <a:cubicBezTo>
                      <a:pt x="10575" y="701"/>
                      <a:pt x="10575" y="834"/>
                      <a:pt x="10508" y="834"/>
                    </a:cubicBezTo>
                    <a:cubicBezTo>
                      <a:pt x="10342" y="851"/>
                      <a:pt x="10175" y="859"/>
                      <a:pt x="10012" y="859"/>
                    </a:cubicBezTo>
                    <a:cubicBezTo>
                      <a:pt x="9850" y="859"/>
                      <a:pt x="9691" y="851"/>
                      <a:pt x="9541" y="834"/>
                    </a:cubicBezTo>
                    <a:cubicBezTo>
                      <a:pt x="9441" y="834"/>
                      <a:pt x="9441" y="701"/>
                      <a:pt x="9541" y="701"/>
                    </a:cubicBezTo>
                    <a:cubicBezTo>
                      <a:pt x="9691" y="684"/>
                      <a:pt x="9850" y="676"/>
                      <a:pt x="10012" y="676"/>
                    </a:cubicBezTo>
                    <a:close/>
                    <a:moveTo>
                      <a:pt x="28311" y="654"/>
                    </a:moveTo>
                    <a:cubicBezTo>
                      <a:pt x="28448" y="654"/>
                      <a:pt x="28585" y="658"/>
                      <a:pt x="28721" y="668"/>
                    </a:cubicBezTo>
                    <a:cubicBezTo>
                      <a:pt x="28855" y="668"/>
                      <a:pt x="28855" y="868"/>
                      <a:pt x="28721" y="868"/>
                    </a:cubicBezTo>
                    <a:cubicBezTo>
                      <a:pt x="28585" y="877"/>
                      <a:pt x="28448" y="882"/>
                      <a:pt x="28311" y="882"/>
                    </a:cubicBezTo>
                    <a:cubicBezTo>
                      <a:pt x="27981" y="882"/>
                      <a:pt x="27651" y="858"/>
                      <a:pt x="27320" y="834"/>
                    </a:cubicBezTo>
                    <a:cubicBezTo>
                      <a:pt x="27220" y="834"/>
                      <a:pt x="27220" y="701"/>
                      <a:pt x="27320" y="701"/>
                    </a:cubicBezTo>
                    <a:cubicBezTo>
                      <a:pt x="27651" y="677"/>
                      <a:pt x="27981" y="654"/>
                      <a:pt x="28311" y="654"/>
                    </a:cubicBezTo>
                    <a:close/>
                    <a:moveTo>
                      <a:pt x="22817" y="563"/>
                    </a:moveTo>
                    <a:cubicBezTo>
                      <a:pt x="22922" y="563"/>
                      <a:pt x="22939" y="704"/>
                      <a:pt x="22817" y="734"/>
                    </a:cubicBezTo>
                    <a:cubicBezTo>
                      <a:pt x="22450" y="868"/>
                      <a:pt x="22050" y="901"/>
                      <a:pt x="21616" y="901"/>
                    </a:cubicBezTo>
                    <a:cubicBezTo>
                      <a:pt x="21492" y="870"/>
                      <a:pt x="21484" y="664"/>
                      <a:pt x="21592" y="664"/>
                    </a:cubicBezTo>
                    <a:cubicBezTo>
                      <a:pt x="21599" y="664"/>
                      <a:pt x="21608" y="665"/>
                      <a:pt x="21616" y="668"/>
                    </a:cubicBezTo>
                    <a:cubicBezTo>
                      <a:pt x="22017" y="668"/>
                      <a:pt x="22417" y="601"/>
                      <a:pt x="22784" y="567"/>
                    </a:cubicBezTo>
                    <a:cubicBezTo>
                      <a:pt x="22796" y="564"/>
                      <a:pt x="22807" y="563"/>
                      <a:pt x="22817" y="563"/>
                    </a:cubicBezTo>
                    <a:close/>
                    <a:moveTo>
                      <a:pt x="2068" y="608"/>
                    </a:moveTo>
                    <a:cubicBezTo>
                      <a:pt x="2170" y="608"/>
                      <a:pt x="2271" y="616"/>
                      <a:pt x="2369" y="634"/>
                    </a:cubicBezTo>
                    <a:cubicBezTo>
                      <a:pt x="2536" y="668"/>
                      <a:pt x="2469" y="901"/>
                      <a:pt x="2336" y="901"/>
                    </a:cubicBezTo>
                    <a:cubicBezTo>
                      <a:pt x="2214" y="889"/>
                      <a:pt x="2092" y="881"/>
                      <a:pt x="1968" y="881"/>
                    </a:cubicBezTo>
                    <a:cubicBezTo>
                      <a:pt x="1754" y="881"/>
                      <a:pt x="1535" y="904"/>
                      <a:pt x="1302" y="968"/>
                    </a:cubicBezTo>
                    <a:cubicBezTo>
                      <a:pt x="1292" y="970"/>
                      <a:pt x="1282" y="972"/>
                      <a:pt x="1273" y="972"/>
                    </a:cubicBezTo>
                    <a:cubicBezTo>
                      <a:pt x="1164" y="972"/>
                      <a:pt x="1143" y="798"/>
                      <a:pt x="1235" y="768"/>
                    </a:cubicBezTo>
                    <a:cubicBezTo>
                      <a:pt x="1504" y="670"/>
                      <a:pt x="1790" y="608"/>
                      <a:pt x="2068" y="608"/>
                    </a:cubicBezTo>
                    <a:close/>
                    <a:moveTo>
                      <a:pt x="24809" y="626"/>
                    </a:moveTo>
                    <a:cubicBezTo>
                      <a:pt x="25091" y="626"/>
                      <a:pt x="25374" y="665"/>
                      <a:pt x="25619" y="768"/>
                    </a:cubicBezTo>
                    <a:cubicBezTo>
                      <a:pt x="25742" y="798"/>
                      <a:pt x="25695" y="972"/>
                      <a:pt x="25582" y="972"/>
                    </a:cubicBezTo>
                    <a:cubicBezTo>
                      <a:pt x="25573" y="972"/>
                      <a:pt x="25563" y="970"/>
                      <a:pt x="25553" y="968"/>
                    </a:cubicBezTo>
                    <a:cubicBezTo>
                      <a:pt x="25152" y="901"/>
                      <a:pt x="24752" y="868"/>
                      <a:pt x="24318" y="868"/>
                    </a:cubicBezTo>
                    <a:cubicBezTo>
                      <a:pt x="24185" y="868"/>
                      <a:pt x="24185" y="701"/>
                      <a:pt x="24285" y="668"/>
                    </a:cubicBezTo>
                    <a:cubicBezTo>
                      <a:pt x="24453" y="642"/>
                      <a:pt x="24631" y="626"/>
                      <a:pt x="24809" y="626"/>
                    </a:cubicBezTo>
                    <a:close/>
                    <a:moveTo>
                      <a:pt x="5038" y="768"/>
                    </a:moveTo>
                    <a:cubicBezTo>
                      <a:pt x="5138" y="768"/>
                      <a:pt x="5138" y="968"/>
                      <a:pt x="5038" y="968"/>
                    </a:cubicBezTo>
                    <a:cubicBezTo>
                      <a:pt x="4930" y="978"/>
                      <a:pt x="4823" y="982"/>
                      <a:pt x="4716" y="982"/>
                    </a:cubicBezTo>
                    <a:cubicBezTo>
                      <a:pt x="4459" y="982"/>
                      <a:pt x="4206" y="958"/>
                      <a:pt x="3970" y="934"/>
                    </a:cubicBezTo>
                    <a:cubicBezTo>
                      <a:pt x="3870" y="934"/>
                      <a:pt x="3870" y="801"/>
                      <a:pt x="3970" y="801"/>
                    </a:cubicBezTo>
                    <a:cubicBezTo>
                      <a:pt x="4304" y="801"/>
                      <a:pt x="4671" y="768"/>
                      <a:pt x="5038" y="768"/>
                    </a:cubicBezTo>
                    <a:close/>
                    <a:moveTo>
                      <a:pt x="37661" y="738"/>
                    </a:moveTo>
                    <a:cubicBezTo>
                      <a:pt x="37850" y="738"/>
                      <a:pt x="38039" y="745"/>
                      <a:pt x="38228" y="768"/>
                    </a:cubicBezTo>
                    <a:cubicBezTo>
                      <a:pt x="38362" y="768"/>
                      <a:pt x="38362" y="968"/>
                      <a:pt x="38228" y="968"/>
                    </a:cubicBezTo>
                    <a:cubicBezTo>
                      <a:pt x="37989" y="996"/>
                      <a:pt x="37749" y="1006"/>
                      <a:pt x="37509" y="1006"/>
                    </a:cubicBezTo>
                    <a:cubicBezTo>
                      <a:pt x="37182" y="1006"/>
                      <a:pt x="36854" y="987"/>
                      <a:pt x="36527" y="968"/>
                    </a:cubicBezTo>
                    <a:cubicBezTo>
                      <a:pt x="36394" y="968"/>
                      <a:pt x="36394" y="768"/>
                      <a:pt x="36527" y="768"/>
                    </a:cubicBezTo>
                    <a:cubicBezTo>
                      <a:pt x="36905" y="768"/>
                      <a:pt x="37283" y="738"/>
                      <a:pt x="37661" y="738"/>
                    </a:cubicBezTo>
                    <a:close/>
                    <a:moveTo>
                      <a:pt x="16279" y="868"/>
                    </a:moveTo>
                    <a:cubicBezTo>
                      <a:pt x="16413" y="901"/>
                      <a:pt x="16413" y="1068"/>
                      <a:pt x="16279" y="1101"/>
                    </a:cubicBezTo>
                    <a:lnTo>
                      <a:pt x="15112" y="1101"/>
                    </a:lnTo>
                    <a:cubicBezTo>
                      <a:pt x="14978" y="1101"/>
                      <a:pt x="14978" y="868"/>
                      <a:pt x="15112" y="868"/>
                    </a:cubicBezTo>
                    <a:close/>
                    <a:moveTo>
                      <a:pt x="31281" y="853"/>
                    </a:moveTo>
                    <a:cubicBezTo>
                      <a:pt x="31464" y="853"/>
                      <a:pt x="31646" y="857"/>
                      <a:pt x="31824" y="868"/>
                    </a:cubicBezTo>
                    <a:cubicBezTo>
                      <a:pt x="31957" y="901"/>
                      <a:pt x="31957" y="1068"/>
                      <a:pt x="31824" y="1101"/>
                    </a:cubicBezTo>
                    <a:cubicBezTo>
                      <a:pt x="31646" y="1112"/>
                      <a:pt x="31464" y="1116"/>
                      <a:pt x="31281" y="1116"/>
                    </a:cubicBezTo>
                    <a:cubicBezTo>
                      <a:pt x="30916" y="1116"/>
                      <a:pt x="30545" y="1101"/>
                      <a:pt x="30189" y="1101"/>
                    </a:cubicBezTo>
                    <a:cubicBezTo>
                      <a:pt x="30089" y="1068"/>
                      <a:pt x="30089" y="901"/>
                      <a:pt x="30189" y="868"/>
                    </a:cubicBezTo>
                    <a:cubicBezTo>
                      <a:pt x="30545" y="868"/>
                      <a:pt x="30916" y="853"/>
                      <a:pt x="31281" y="853"/>
                    </a:cubicBezTo>
                    <a:close/>
                    <a:moveTo>
                      <a:pt x="35155" y="897"/>
                    </a:moveTo>
                    <a:cubicBezTo>
                      <a:pt x="35268" y="897"/>
                      <a:pt x="35313" y="1070"/>
                      <a:pt x="35159" y="1101"/>
                    </a:cubicBezTo>
                    <a:cubicBezTo>
                      <a:pt x="34781" y="1190"/>
                      <a:pt x="34403" y="1235"/>
                      <a:pt x="34015" y="1235"/>
                    </a:cubicBezTo>
                    <a:cubicBezTo>
                      <a:pt x="33821" y="1235"/>
                      <a:pt x="33625" y="1224"/>
                      <a:pt x="33425" y="1201"/>
                    </a:cubicBezTo>
                    <a:cubicBezTo>
                      <a:pt x="33258" y="1201"/>
                      <a:pt x="33258" y="968"/>
                      <a:pt x="33425" y="968"/>
                    </a:cubicBezTo>
                    <a:cubicBezTo>
                      <a:pt x="33577" y="977"/>
                      <a:pt x="33729" y="981"/>
                      <a:pt x="33881" y="981"/>
                    </a:cubicBezTo>
                    <a:cubicBezTo>
                      <a:pt x="34296" y="981"/>
                      <a:pt x="34711" y="950"/>
                      <a:pt x="35126" y="901"/>
                    </a:cubicBezTo>
                    <a:cubicBezTo>
                      <a:pt x="35136" y="899"/>
                      <a:pt x="35146" y="897"/>
                      <a:pt x="35155" y="897"/>
                    </a:cubicBezTo>
                    <a:close/>
                    <a:moveTo>
                      <a:pt x="47635" y="953"/>
                    </a:moveTo>
                    <a:cubicBezTo>
                      <a:pt x="47791" y="953"/>
                      <a:pt x="47946" y="957"/>
                      <a:pt x="48102" y="968"/>
                    </a:cubicBezTo>
                    <a:cubicBezTo>
                      <a:pt x="48235" y="968"/>
                      <a:pt x="48235" y="1201"/>
                      <a:pt x="48102" y="1201"/>
                    </a:cubicBezTo>
                    <a:cubicBezTo>
                      <a:pt x="47905" y="1229"/>
                      <a:pt x="47707" y="1240"/>
                      <a:pt x="47510" y="1240"/>
                    </a:cubicBezTo>
                    <a:cubicBezTo>
                      <a:pt x="47240" y="1240"/>
                      <a:pt x="46971" y="1221"/>
                      <a:pt x="46701" y="1201"/>
                    </a:cubicBezTo>
                    <a:cubicBezTo>
                      <a:pt x="46534" y="1201"/>
                      <a:pt x="46534" y="968"/>
                      <a:pt x="46701" y="968"/>
                    </a:cubicBezTo>
                    <a:cubicBezTo>
                      <a:pt x="47012" y="968"/>
                      <a:pt x="47324" y="953"/>
                      <a:pt x="47635" y="953"/>
                    </a:cubicBezTo>
                    <a:close/>
                    <a:moveTo>
                      <a:pt x="43632" y="901"/>
                    </a:moveTo>
                    <a:cubicBezTo>
                      <a:pt x="44132" y="968"/>
                      <a:pt x="44599" y="934"/>
                      <a:pt x="45100" y="968"/>
                    </a:cubicBezTo>
                    <a:cubicBezTo>
                      <a:pt x="45200" y="968"/>
                      <a:pt x="45233" y="1135"/>
                      <a:pt x="45133" y="1168"/>
                    </a:cubicBezTo>
                    <a:cubicBezTo>
                      <a:pt x="44933" y="1221"/>
                      <a:pt x="44717" y="1243"/>
                      <a:pt x="44500" y="1243"/>
                    </a:cubicBezTo>
                    <a:cubicBezTo>
                      <a:pt x="44174" y="1243"/>
                      <a:pt x="43846" y="1195"/>
                      <a:pt x="43565" y="1135"/>
                    </a:cubicBezTo>
                    <a:cubicBezTo>
                      <a:pt x="43399" y="1101"/>
                      <a:pt x="43465" y="901"/>
                      <a:pt x="43632" y="901"/>
                    </a:cubicBezTo>
                    <a:close/>
                    <a:moveTo>
                      <a:pt x="39840" y="1131"/>
                    </a:moveTo>
                    <a:cubicBezTo>
                      <a:pt x="39848" y="1131"/>
                      <a:pt x="39855" y="1132"/>
                      <a:pt x="39863" y="1135"/>
                    </a:cubicBezTo>
                    <a:cubicBezTo>
                      <a:pt x="40430" y="1201"/>
                      <a:pt x="40997" y="1168"/>
                      <a:pt x="41564" y="1201"/>
                    </a:cubicBezTo>
                    <a:cubicBezTo>
                      <a:pt x="41664" y="1201"/>
                      <a:pt x="41697" y="1368"/>
                      <a:pt x="41597" y="1401"/>
                    </a:cubicBezTo>
                    <a:cubicBezTo>
                      <a:pt x="41388" y="1436"/>
                      <a:pt x="41179" y="1451"/>
                      <a:pt x="40971" y="1451"/>
                    </a:cubicBezTo>
                    <a:cubicBezTo>
                      <a:pt x="40582" y="1451"/>
                      <a:pt x="40199" y="1400"/>
                      <a:pt x="39829" y="1335"/>
                    </a:cubicBezTo>
                    <a:cubicBezTo>
                      <a:pt x="39706" y="1304"/>
                      <a:pt x="39754" y="1131"/>
                      <a:pt x="39840" y="1131"/>
                    </a:cubicBezTo>
                    <a:close/>
                    <a:moveTo>
                      <a:pt x="49043" y="1306"/>
                    </a:moveTo>
                    <a:cubicBezTo>
                      <a:pt x="49079" y="1306"/>
                      <a:pt x="49115" y="1325"/>
                      <a:pt x="49136" y="1368"/>
                    </a:cubicBezTo>
                    <a:cubicBezTo>
                      <a:pt x="49370" y="1735"/>
                      <a:pt x="49603" y="2135"/>
                      <a:pt x="49770" y="2536"/>
                    </a:cubicBezTo>
                    <a:cubicBezTo>
                      <a:pt x="49812" y="2641"/>
                      <a:pt x="49721" y="2707"/>
                      <a:pt x="49631" y="2707"/>
                    </a:cubicBezTo>
                    <a:cubicBezTo>
                      <a:pt x="49579" y="2707"/>
                      <a:pt x="49527" y="2685"/>
                      <a:pt x="49503" y="2636"/>
                    </a:cubicBezTo>
                    <a:cubicBezTo>
                      <a:pt x="49269" y="2269"/>
                      <a:pt x="49103" y="1868"/>
                      <a:pt x="48936" y="1501"/>
                    </a:cubicBezTo>
                    <a:cubicBezTo>
                      <a:pt x="48891" y="1389"/>
                      <a:pt x="48968" y="1306"/>
                      <a:pt x="49043" y="1306"/>
                    </a:cubicBezTo>
                    <a:close/>
                    <a:moveTo>
                      <a:pt x="1064" y="2144"/>
                    </a:moveTo>
                    <a:cubicBezTo>
                      <a:pt x="1118" y="2144"/>
                      <a:pt x="1168" y="2185"/>
                      <a:pt x="1168" y="2269"/>
                    </a:cubicBezTo>
                    <a:cubicBezTo>
                      <a:pt x="1235" y="2702"/>
                      <a:pt x="1168" y="3136"/>
                      <a:pt x="1135" y="3570"/>
                    </a:cubicBezTo>
                    <a:cubicBezTo>
                      <a:pt x="1135" y="3620"/>
                      <a:pt x="1102" y="3645"/>
                      <a:pt x="1064" y="3645"/>
                    </a:cubicBezTo>
                    <a:cubicBezTo>
                      <a:pt x="1027" y="3645"/>
                      <a:pt x="985" y="3620"/>
                      <a:pt x="968" y="3570"/>
                    </a:cubicBezTo>
                    <a:cubicBezTo>
                      <a:pt x="935" y="3136"/>
                      <a:pt x="902" y="2702"/>
                      <a:pt x="935" y="2269"/>
                    </a:cubicBezTo>
                    <a:cubicBezTo>
                      <a:pt x="952" y="2185"/>
                      <a:pt x="1010" y="2144"/>
                      <a:pt x="1064" y="2144"/>
                    </a:cubicBezTo>
                    <a:close/>
                    <a:moveTo>
                      <a:pt x="49501" y="4188"/>
                    </a:moveTo>
                    <a:cubicBezTo>
                      <a:pt x="49546" y="4188"/>
                      <a:pt x="49589" y="4214"/>
                      <a:pt x="49603" y="4270"/>
                    </a:cubicBezTo>
                    <a:cubicBezTo>
                      <a:pt x="49736" y="4704"/>
                      <a:pt x="49770" y="5171"/>
                      <a:pt x="49703" y="5604"/>
                    </a:cubicBezTo>
                    <a:cubicBezTo>
                      <a:pt x="49689" y="5663"/>
                      <a:pt x="49642" y="5689"/>
                      <a:pt x="49597" y="5689"/>
                    </a:cubicBezTo>
                    <a:cubicBezTo>
                      <a:pt x="49539" y="5689"/>
                      <a:pt x="49484" y="5646"/>
                      <a:pt x="49503" y="5571"/>
                    </a:cubicBezTo>
                    <a:cubicBezTo>
                      <a:pt x="49503" y="5171"/>
                      <a:pt x="49436" y="4737"/>
                      <a:pt x="49370" y="4337"/>
                    </a:cubicBezTo>
                    <a:cubicBezTo>
                      <a:pt x="49370" y="4240"/>
                      <a:pt x="49437" y="4188"/>
                      <a:pt x="49501" y="4188"/>
                    </a:cubicBezTo>
                    <a:close/>
                    <a:moveTo>
                      <a:pt x="1305" y="4819"/>
                    </a:moveTo>
                    <a:cubicBezTo>
                      <a:pt x="1372" y="4819"/>
                      <a:pt x="1435" y="4862"/>
                      <a:pt x="1435" y="4937"/>
                    </a:cubicBezTo>
                    <a:cubicBezTo>
                      <a:pt x="1369" y="5504"/>
                      <a:pt x="1335" y="6005"/>
                      <a:pt x="1502" y="6538"/>
                    </a:cubicBezTo>
                    <a:cubicBezTo>
                      <a:pt x="1522" y="6619"/>
                      <a:pt x="1481" y="6663"/>
                      <a:pt x="1438" y="6663"/>
                    </a:cubicBezTo>
                    <a:cubicBezTo>
                      <a:pt x="1411" y="6663"/>
                      <a:pt x="1382" y="6645"/>
                      <a:pt x="1369" y="6605"/>
                    </a:cubicBezTo>
                    <a:cubicBezTo>
                      <a:pt x="1135" y="6071"/>
                      <a:pt x="1002" y="5471"/>
                      <a:pt x="1168" y="4904"/>
                    </a:cubicBezTo>
                    <a:cubicBezTo>
                      <a:pt x="1198" y="4845"/>
                      <a:pt x="1253" y="4819"/>
                      <a:pt x="1305" y="4819"/>
                    </a:cubicBezTo>
                    <a:close/>
                    <a:moveTo>
                      <a:pt x="49586" y="7739"/>
                    </a:moveTo>
                    <a:cubicBezTo>
                      <a:pt x="49628" y="7739"/>
                      <a:pt x="49670" y="7773"/>
                      <a:pt x="49670" y="7839"/>
                    </a:cubicBezTo>
                    <a:cubicBezTo>
                      <a:pt x="49736" y="8306"/>
                      <a:pt x="49703" y="8773"/>
                      <a:pt x="49703" y="9240"/>
                    </a:cubicBezTo>
                    <a:cubicBezTo>
                      <a:pt x="49703" y="9307"/>
                      <a:pt x="49653" y="9340"/>
                      <a:pt x="49599" y="9340"/>
                    </a:cubicBezTo>
                    <a:cubicBezTo>
                      <a:pt x="49545" y="9340"/>
                      <a:pt x="49486" y="9307"/>
                      <a:pt x="49470" y="9240"/>
                    </a:cubicBezTo>
                    <a:cubicBezTo>
                      <a:pt x="49470" y="8773"/>
                      <a:pt x="49470" y="8306"/>
                      <a:pt x="49503" y="7839"/>
                    </a:cubicBezTo>
                    <a:cubicBezTo>
                      <a:pt x="49503" y="7773"/>
                      <a:pt x="49545" y="7739"/>
                      <a:pt x="49586" y="7739"/>
                    </a:cubicBezTo>
                    <a:close/>
                    <a:moveTo>
                      <a:pt x="1278" y="8355"/>
                    </a:moveTo>
                    <a:cubicBezTo>
                      <a:pt x="1339" y="8355"/>
                      <a:pt x="1402" y="8398"/>
                      <a:pt x="1402" y="8473"/>
                    </a:cubicBezTo>
                    <a:cubicBezTo>
                      <a:pt x="1402" y="9007"/>
                      <a:pt x="1369" y="9541"/>
                      <a:pt x="1335" y="10074"/>
                    </a:cubicBezTo>
                    <a:cubicBezTo>
                      <a:pt x="1335" y="10158"/>
                      <a:pt x="1285" y="10199"/>
                      <a:pt x="1235" y="10199"/>
                    </a:cubicBezTo>
                    <a:cubicBezTo>
                      <a:pt x="1185" y="10199"/>
                      <a:pt x="1135" y="10158"/>
                      <a:pt x="1135" y="10074"/>
                    </a:cubicBezTo>
                    <a:cubicBezTo>
                      <a:pt x="1068" y="9541"/>
                      <a:pt x="1068" y="8973"/>
                      <a:pt x="1168" y="8440"/>
                    </a:cubicBezTo>
                    <a:cubicBezTo>
                      <a:pt x="1183" y="8381"/>
                      <a:pt x="1230" y="8355"/>
                      <a:pt x="1278" y="8355"/>
                    </a:cubicBezTo>
                    <a:close/>
                    <a:moveTo>
                      <a:pt x="1385" y="11500"/>
                    </a:moveTo>
                    <a:cubicBezTo>
                      <a:pt x="1427" y="11500"/>
                      <a:pt x="1469" y="11525"/>
                      <a:pt x="1469" y="11575"/>
                    </a:cubicBezTo>
                    <a:cubicBezTo>
                      <a:pt x="1569" y="11942"/>
                      <a:pt x="1502" y="12376"/>
                      <a:pt x="1469" y="12776"/>
                    </a:cubicBezTo>
                    <a:cubicBezTo>
                      <a:pt x="1469" y="12826"/>
                      <a:pt x="1427" y="12851"/>
                      <a:pt x="1385" y="12851"/>
                    </a:cubicBezTo>
                    <a:cubicBezTo>
                      <a:pt x="1344" y="12851"/>
                      <a:pt x="1302" y="12826"/>
                      <a:pt x="1302" y="12776"/>
                    </a:cubicBezTo>
                    <a:cubicBezTo>
                      <a:pt x="1269" y="12376"/>
                      <a:pt x="1202" y="11942"/>
                      <a:pt x="1302" y="11575"/>
                    </a:cubicBezTo>
                    <a:cubicBezTo>
                      <a:pt x="1302" y="11525"/>
                      <a:pt x="1344" y="11500"/>
                      <a:pt x="1385" y="11500"/>
                    </a:cubicBezTo>
                    <a:close/>
                    <a:moveTo>
                      <a:pt x="49803" y="11475"/>
                    </a:moveTo>
                    <a:cubicBezTo>
                      <a:pt x="49853" y="11475"/>
                      <a:pt x="49903" y="11509"/>
                      <a:pt x="49903" y="11575"/>
                    </a:cubicBezTo>
                    <a:cubicBezTo>
                      <a:pt x="49937" y="11976"/>
                      <a:pt x="49937" y="12376"/>
                      <a:pt x="49903" y="12776"/>
                    </a:cubicBezTo>
                    <a:cubicBezTo>
                      <a:pt x="49903" y="12843"/>
                      <a:pt x="49853" y="12876"/>
                      <a:pt x="49803" y="12876"/>
                    </a:cubicBezTo>
                    <a:cubicBezTo>
                      <a:pt x="49753" y="12876"/>
                      <a:pt x="49703" y="12843"/>
                      <a:pt x="49703" y="12776"/>
                    </a:cubicBezTo>
                    <a:cubicBezTo>
                      <a:pt x="49670" y="12376"/>
                      <a:pt x="49670" y="11976"/>
                      <a:pt x="49703" y="11575"/>
                    </a:cubicBezTo>
                    <a:cubicBezTo>
                      <a:pt x="49703" y="11509"/>
                      <a:pt x="49753" y="11475"/>
                      <a:pt x="49803" y="11475"/>
                    </a:cubicBezTo>
                    <a:close/>
                    <a:moveTo>
                      <a:pt x="1285" y="14252"/>
                    </a:moveTo>
                    <a:cubicBezTo>
                      <a:pt x="1335" y="14252"/>
                      <a:pt x="1385" y="14294"/>
                      <a:pt x="1402" y="14377"/>
                    </a:cubicBezTo>
                    <a:cubicBezTo>
                      <a:pt x="1469" y="14811"/>
                      <a:pt x="1402" y="15245"/>
                      <a:pt x="1402" y="15645"/>
                    </a:cubicBezTo>
                    <a:cubicBezTo>
                      <a:pt x="1385" y="15728"/>
                      <a:pt x="1327" y="15770"/>
                      <a:pt x="1273" y="15770"/>
                    </a:cubicBezTo>
                    <a:cubicBezTo>
                      <a:pt x="1219" y="15770"/>
                      <a:pt x="1168" y="15728"/>
                      <a:pt x="1168" y="15645"/>
                    </a:cubicBezTo>
                    <a:cubicBezTo>
                      <a:pt x="1135" y="15245"/>
                      <a:pt x="1102" y="14811"/>
                      <a:pt x="1168" y="14377"/>
                    </a:cubicBezTo>
                    <a:cubicBezTo>
                      <a:pt x="1185" y="14294"/>
                      <a:pt x="1235" y="14252"/>
                      <a:pt x="1285" y="14252"/>
                    </a:cubicBezTo>
                    <a:close/>
                    <a:moveTo>
                      <a:pt x="49703" y="15653"/>
                    </a:moveTo>
                    <a:cubicBezTo>
                      <a:pt x="49762" y="15653"/>
                      <a:pt x="49820" y="15695"/>
                      <a:pt x="49837" y="15778"/>
                    </a:cubicBezTo>
                    <a:cubicBezTo>
                      <a:pt x="49837" y="16145"/>
                      <a:pt x="49803" y="16546"/>
                      <a:pt x="49803" y="16946"/>
                    </a:cubicBezTo>
                    <a:cubicBezTo>
                      <a:pt x="49803" y="17013"/>
                      <a:pt x="49753" y="17046"/>
                      <a:pt x="49703" y="17046"/>
                    </a:cubicBezTo>
                    <a:cubicBezTo>
                      <a:pt x="49653" y="17046"/>
                      <a:pt x="49603" y="17013"/>
                      <a:pt x="49603" y="16946"/>
                    </a:cubicBezTo>
                    <a:cubicBezTo>
                      <a:pt x="49603" y="16546"/>
                      <a:pt x="49570" y="16145"/>
                      <a:pt x="49570" y="15778"/>
                    </a:cubicBezTo>
                    <a:cubicBezTo>
                      <a:pt x="49586" y="15695"/>
                      <a:pt x="49645" y="15653"/>
                      <a:pt x="49703" y="15653"/>
                    </a:cubicBezTo>
                    <a:close/>
                    <a:moveTo>
                      <a:pt x="1286" y="17447"/>
                    </a:moveTo>
                    <a:cubicBezTo>
                      <a:pt x="1339" y="17447"/>
                      <a:pt x="1388" y="17476"/>
                      <a:pt x="1402" y="17546"/>
                    </a:cubicBezTo>
                    <a:cubicBezTo>
                      <a:pt x="1535" y="18013"/>
                      <a:pt x="1435" y="18547"/>
                      <a:pt x="1302" y="19014"/>
                    </a:cubicBezTo>
                    <a:cubicBezTo>
                      <a:pt x="1276" y="19065"/>
                      <a:pt x="1236" y="19087"/>
                      <a:pt x="1198" y="19087"/>
                    </a:cubicBezTo>
                    <a:cubicBezTo>
                      <a:pt x="1137" y="19087"/>
                      <a:pt x="1081" y="19030"/>
                      <a:pt x="1102" y="18947"/>
                    </a:cubicBezTo>
                    <a:cubicBezTo>
                      <a:pt x="1168" y="18480"/>
                      <a:pt x="1102" y="18047"/>
                      <a:pt x="1135" y="17580"/>
                    </a:cubicBezTo>
                    <a:cubicBezTo>
                      <a:pt x="1135" y="17502"/>
                      <a:pt x="1214" y="17447"/>
                      <a:pt x="1286" y="17447"/>
                    </a:cubicBezTo>
                    <a:close/>
                    <a:moveTo>
                      <a:pt x="49920" y="19214"/>
                    </a:moveTo>
                    <a:cubicBezTo>
                      <a:pt x="49962" y="19214"/>
                      <a:pt x="50003" y="19248"/>
                      <a:pt x="50003" y="19314"/>
                    </a:cubicBezTo>
                    <a:cubicBezTo>
                      <a:pt x="50037" y="19715"/>
                      <a:pt x="50037" y="20148"/>
                      <a:pt x="50003" y="20582"/>
                    </a:cubicBezTo>
                    <a:cubicBezTo>
                      <a:pt x="50003" y="20649"/>
                      <a:pt x="49953" y="20682"/>
                      <a:pt x="49903" y="20682"/>
                    </a:cubicBezTo>
                    <a:cubicBezTo>
                      <a:pt x="49853" y="20682"/>
                      <a:pt x="49803" y="20649"/>
                      <a:pt x="49803" y="20582"/>
                    </a:cubicBezTo>
                    <a:cubicBezTo>
                      <a:pt x="49803" y="20148"/>
                      <a:pt x="49803" y="19715"/>
                      <a:pt x="49837" y="19314"/>
                    </a:cubicBezTo>
                    <a:cubicBezTo>
                      <a:pt x="49837" y="19248"/>
                      <a:pt x="49878" y="19214"/>
                      <a:pt x="49920" y="19214"/>
                    </a:cubicBezTo>
                    <a:close/>
                    <a:moveTo>
                      <a:pt x="1413" y="20585"/>
                    </a:moveTo>
                    <a:cubicBezTo>
                      <a:pt x="1461" y="20585"/>
                      <a:pt x="1502" y="20603"/>
                      <a:pt x="1502" y="20649"/>
                    </a:cubicBezTo>
                    <a:cubicBezTo>
                      <a:pt x="1569" y="21049"/>
                      <a:pt x="1502" y="21449"/>
                      <a:pt x="1602" y="21849"/>
                    </a:cubicBezTo>
                    <a:cubicBezTo>
                      <a:pt x="1623" y="21932"/>
                      <a:pt x="1541" y="21989"/>
                      <a:pt x="1468" y="21989"/>
                    </a:cubicBezTo>
                    <a:cubicBezTo>
                      <a:pt x="1423" y="21989"/>
                      <a:pt x="1381" y="21967"/>
                      <a:pt x="1369" y="21916"/>
                    </a:cubicBezTo>
                    <a:cubicBezTo>
                      <a:pt x="1235" y="21516"/>
                      <a:pt x="1135" y="21049"/>
                      <a:pt x="1269" y="20649"/>
                    </a:cubicBezTo>
                    <a:cubicBezTo>
                      <a:pt x="1287" y="20612"/>
                      <a:pt x="1355" y="20585"/>
                      <a:pt x="1413" y="20585"/>
                    </a:cubicBezTo>
                    <a:close/>
                    <a:moveTo>
                      <a:pt x="49916" y="22850"/>
                    </a:moveTo>
                    <a:cubicBezTo>
                      <a:pt x="49962" y="22850"/>
                      <a:pt x="50003" y="22883"/>
                      <a:pt x="50003" y="22950"/>
                    </a:cubicBezTo>
                    <a:cubicBezTo>
                      <a:pt x="50037" y="23384"/>
                      <a:pt x="50037" y="23784"/>
                      <a:pt x="50003" y="24218"/>
                    </a:cubicBezTo>
                    <a:cubicBezTo>
                      <a:pt x="50003" y="24284"/>
                      <a:pt x="49962" y="24318"/>
                      <a:pt x="49916" y="24318"/>
                    </a:cubicBezTo>
                    <a:cubicBezTo>
                      <a:pt x="49870" y="24318"/>
                      <a:pt x="49820" y="24284"/>
                      <a:pt x="49803" y="24218"/>
                    </a:cubicBezTo>
                    <a:cubicBezTo>
                      <a:pt x="49770" y="23784"/>
                      <a:pt x="49770" y="23384"/>
                      <a:pt x="49803" y="22950"/>
                    </a:cubicBezTo>
                    <a:cubicBezTo>
                      <a:pt x="49820" y="22883"/>
                      <a:pt x="49870" y="22850"/>
                      <a:pt x="49916" y="22850"/>
                    </a:cubicBezTo>
                    <a:close/>
                    <a:moveTo>
                      <a:pt x="1485" y="23684"/>
                    </a:moveTo>
                    <a:cubicBezTo>
                      <a:pt x="1535" y="23684"/>
                      <a:pt x="1585" y="23717"/>
                      <a:pt x="1602" y="23784"/>
                    </a:cubicBezTo>
                    <a:cubicBezTo>
                      <a:pt x="1702" y="24218"/>
                      <a:pt x="1635" y="24751"/>
                      <a:pt x="1569" y="25185"/>
                    </a:cubicBezTo>
                    <a:cubicBezTo>
                      <a:pt x="1569" y="25252"/>
                      <a:pt x="1527" y="25285"/>
                      <a:pt x="1485" y="25285"/>
                    </a:cubicBezTo>
                    <a:cubicBezTo>
                      <a:pt x="1444" y="25285"/>
                      <a:pt x="1402" y="25252"/>
                      <a:pt x="1402" y="25185"/>
                    </a:cubicBezTo>
                    <a:cubicBezTo>
                      <a:pt x="1369" y="24751"/>
                      <a:pt x="1269" y="24218"/>
                      <a:pt x="1369" y="23784"/>
                    </a:cubicBezTo>
                    <a:cubicBezTo>
                      <a:pt x="1385" y="23717"/>
                      <a:pt x="1435" y="23684"/>
                      <a:pt x="1485" y="23684"/>
                    </a:cubicBezTo>
                    <a:close/>
                    <a:moveTo>
                      <a:pt x="50120" y="25977"/>
                    </a:moveTo>
                    <a:cubicBezTo>
                      <a:pt x="50162" y="25977"/>
                      <a:pt x="50203" y="26002"/>
                      <a:pt x="50203" y="26052"/>
                    </a:cubicBezTo>
                    <a:cubicBezTo>
                      <a:pt x="50237" y="26519"/>
                      <a:pt x="50237" y="26986"/>
                      <a:pt x="50203" y="27453"/>
                    </a:cubicBezTo>
                    <a:cubicBezTo>
                      <a:pt x="50203" y="27503"/>
                      <a:pt x="50170" y="27528"/>
                      <a:pt x="50133" y="27528"/>
                    </a:cubicBezTo>
                    <a:cubicBezTo>
                      <a:pt x="50095" y="27528"/>
                      <a:pt x="50053" y="27503"/>
                      <a:pt x="50037" y="27453"/>
                    </a:cubicBezTo>
                    <a:cubicBezTo>
                      <a:pt x="50037" y="26986"/>
                      <a:pt x="50003" y="26519"/>
                      <a:pt x="50037" y="26052"/>
                    </a:cubicBezTo>
                    <a:cubicBezTo>
                      <a:pt x="50037" y="26002"/>
                      <a:pt x="50078" y="25977"/>
                      <a:pt x="50120" y="25977"/>
                    </a:cubicBezTo>
                    <a:close/>
                    <a:moveTo>
                      <a:pt x="1473" y="27023"/>
                    </a:moveTo>
                    <a:cubicBezTo>
                      <a:pt x="1519" y="27023"/>
                      <a:pt x="1569" y="27050"/>
                      <a:pt x="1569" y="27086"/>
                    </a:cubicBezTo>
                    <a:cubicBezTo>
                      <a:pt x="1669" y="27453"/>
                      <a:pt x="1635" y="27820"/>
                      <a:pt x="1602" y="28187"/>
                    </a:cubicBezTo>
                    <a:cubicBezTo>
                      <a:pt x="1602" y="28254"/>
                      <a:pt x="1560" y="28287"/>
                      <a:pt x="1519" y="28287"/>
                    </a:cubicBezTo>
                    <a:cubicBezTo>
                      <a:pt x="1477" y="28287"/>
                      <a:pt x="1435" y="28254"/>
                      <a:pt x="1435" y="28187"/>
                    </a:cubicBezTo>
                    <a:cubicBezTo>
                      <a:pt x="1369" y="27820"/>
                      <a:pt x="1302" y="27453"/>
                      <a:pt x="1402" y="27086"/>
                    </a:cubicBezTo>
                    <a:cubicBezTo>
                      <a:pt x="1402" y="27041"/>
                      <a:pt x="1436" y="27023"/>
                      <a:pt x="1473" y="27023"/>
                    </a:cubicBezTo>
                    <a:close/>
                    <a:moveTo>
                      <a:pt x="50033" y="28421"/>
                    </a:moveTo>
                    <a:cubicBezTo>
                      <a:pt x="50087" y="28421"/>
                      <a:pt x="50137" y="28454"/>
                      <a:pt x="50137" y="28521"/>
                    </a:cubicBezTo>
                    <a:cubicBezTo>
                      <a:pt x="50170" y="28954"/>
                      <a:pt x="50170" y="29388"/>
                      <a:pt x="50137" y="29788"/>
                    </a:cubicBezTo>
                    <a:cubicBezTo>
                      <a:pt x="50137" y="29872"/>
                      <a:pt x="50087" y="29913"/>
                      <a:pt x="50033" y="29913"/>
                    </a:cubicBezTo>
                    <a:cubicBezTo>
                      <a:pt x="49978" y="29913"/>
                      <a:pt x="49920" y="29872"/>
                      <a:pt x="49903" y="29788"/>
                    </a:cubicBezTo>
                    <a:cubicBezTo>
                      <a:pt x="49870" y="29388"/>
                      <a:pt x="49870" y="28954"/>
                      <a:pt x="49903" y="28521"/>
                    </a:cubicBezTo>
                    <a:cubicBezTo>
                      <a:pt x="49920" y="28454"/>
                      <a:pt x="49978" y="28421"/>
                      <a:pt x="50033" y="28421"/>
                    </a:cubicBezTo>
                    <a:close/>
                    <a:moveTo>
                      <a:pt x="1610" y="29792"/>
                    </a:moveTo>
                    <a:cubicBezTo>
                      <a:pt x="1680" y="29792"/>
                      <a:pt x="1755" y="29856"/>
                      <a:pt x="1736" y="29955"/>
                    </a:cubicBezTo>
                    <a:cubicBezTo>
                      <a:pt x="1669" y="30289"/>
                      <a:pt x="1702" y="30656"/>
                      <a:pt x="1869" y="30956"/>
                    </a:cubicBezTo>
                    <a:cubicBezTo>
                      <a:pt x="1893" y="31028"/>
                      <a:pt x="1830" y="31083"/>
                      <a:pt x="1769" y="31083"/>
                    </a:cubicBezTo>
                    <a:cubicBezTo>
                      <a:pt x="1745" y="31083"/>
                      <a:pt x="1721" y="31075"/>
                      <a:pt x="1702" y="31056"/>
                    </a:cubicBezTo>
                    <a:cubicBezTo>
                      <a:pt x="1469" y="30689"/>
                      <a:pt x="1369" y="30289"/>
                      <a:pt x="1502" y="29888"/>
                    </a:cubicBezTo>
                    <a:cubicBezTo>
                      <a:pt x="1516" y="29821"/>
                      <a:pt x="1562" y="29792"/>
                      <a:pt x="1610" y="29792"/>
                    </a:cubicBezTo>
                    <a:close/>
                    <a:moveTo>
                      <a:pt x="31173" y="31108"/>
                    </a:moveTo>
                    <a:cubicBezTo>
                      <a:pt x="31316" y="31108"/>
                      <a:pt x="31457" y="31112"/>
                      <a:pt x="31590" y="31123"/>
                    </a:cubicBezTo>
                    <a:cubicBezTo>
                      <a:pt x="31690" y="31123"/>
                      <a:pt x="31690" y="31256"/>
                      <a:pt x="31590" y="31256"/>
                    </a:cubicBezTo>
                    <a:cubicBezTo>
                      <a:pt x="31457" y="31267"/>
                      <a:pt x="31316" y="31271"/>
                      <a:pt x="31173" y="31271"/>
                    </a:cubicBezTo>
                    <a:cubicBezTo>
                      <a:pt x="30886" y="31271"/>
                      <a:pt x="30589" y="31256"/>
                      <a:pt x="30323" y="31256"/>
                    </a:cubicBezTo>
                    <a:cubicBezTo>
                      <a:pt x="30223" y="31256"/>
                      <a:pt x="30223" y="31123"/>
                      <a:pt x="30323" y="31123"/>
                    </a:cubicBezTo>
                    <a:cubicBezTo>
                      <a:pt x="30589" y="31123"/>
                      <a:pt x="30886" y="31108"/>
                      <a:pt x="31173" y="31108"/>
                    </a:cubicBezTo>
                    <a:close/>
                    <a:moveTo>
                      <a:pt x="42731" y="30989"/>
                    </a:moveTo>
                    <a:cubicBezTo>
                      <a:pt x="42898" y="30989"/>
                      <a:pt x="42865" y="31189"/>
                      <a:pt x="42731" y="31189"/>
                    </a:cubicBezTo>
                    <a:cubicBezTo>
                      <a:pt x="42064" y="31289"/>
                      <a:pt x="41397" y="31289"/>
                      <a:pt x="40697" y="31323"/>
                    </a:cubicBezTo>
                    <a:cubicBezTo>
                      <a:pt x="40563" y="31323"/>
                      <a:pt x="40563" y="31123"/>
                      <a:pt x="40697" y="31089"/>
                    </a:cubicBezTo>
                    <a:cubicBezTo>
                      <a:pt x="41364" y="31056"/>
                      <a:pt x="42064" y="30989"/>
                      <a:pt x="42731" y="30989"/>
                    </a:cubicBezTo>
                    <a:close/>
                    <a:moveTo>
                      <a:pt x="37062" y="30986"/>
                    </a:moveTo>
                    <a:cubicBezTo>
                      <a:pt x="37072" y="30986"/>
                      <a:pt x="37083" y="30987"/>
                      <a:pt x="37094" y="30989"/>
                    </a:cubicBezTo>
                    <a:cubicBezTo>
                      <a:pt x="37661" y="31089"/>
                      <a:pt x="38195" y="31056"/>
                      <a:pt x="38762" y="31089"/>
                    </a:cubicBezTo>
                    <a:cubicBezTo>
                      <a:pt x="38895" y="31089"/>
                      <a:pt x="38929" y="31289"/>
                      <a:pt x="38795" y="31289"/>
                    </a:cubicBezTo>
                    <a:cubicBezTo>
                      <a:pt x="38606" y="31323"/>
                      <a:pt x="38414" y="31338"/>
                      <a:pt x="38218" y="31338"/>
                    </a:cubicBezTo>
                    <a:cubicBezTo>
                      <a:pt x="37828" y="31338"/>
                      <a:pt x="37428" y="31278"/>
                      <a:pt x="37027" y="31189"/>
                    </a:cubicBezTo>
                    <a:cubicBezTo>
                      <a:pt x="36872" y="31189"/>
                      <a:pt x="36919" y="30986"/>
                      <a:pt x="37062" y="30986"/>
                    </a:cubicBezTo>
                    <a:close/>
                    <a:moveTo>
                      <a:pt x="9691" y="31198"/>
                    </a:moveTo>
                    <a:cubicBezTo>
                      <a:pt x="9916" y="31198"/>
                      <a:pt x="10142" y="31206"/>
                      <a:pt x="10375" y="31223"/>
                    </a:cubicBezTo>
                    <a:cubicBezTo>
                      <a:pt x="10508" y="31223"/>
                      <a:pt x="10508" y="31390"/>
                      <a:pt x="10375" y="31390"/>
                    </a:cubicBezTo>
                    <a:lnTo>
                      <a:pt x="9007" y="31390"/>
                    </a:lnTo>
                    <a:cubicBezTo>
                      <a:pt x="8874" y="31390"/>
                      <a:pt x="8874" y="31223"/>
                      <a:pt x="9007" y="31223"/>
                    </a:cubicBezTo>
                    <a:cubicBezTo>
                      <a:pt x="9241" y="31206"/>
                      <a:pt x="9466" y="31198"/>
                      <a:pt x="9691" y="31198"/>
                    </a:cubicBezTo>
                    <a:close/>
                    <a:moveTo>
                      <a:pt x="46167" y="31056"/>
                    </a:moveTo>
                    <a:cubicBezTo>
                      <a:pt x="46267" y="31056"/>
                      <a:pt x="46301" y="31256"/>
                      <a:pt x="46201" y="31256"/>
                    </a:cubicBezTo>
                    <a:cubicBezTo>
                      <a:pt x="45567" y="31390"/>
                      <a:pt x="44866" y="31390"/>
                      <a:pt x="44233" y="31390"/>
                    </a:cubicBezTo>
                    <a:cubicBezTo>
                      <a:pt x="44099" y="31390"/>
                      <a:pt x="44132" y="31223"/>
                      <a:pt x="44233" y="31189"/>
                    </a:cubicBezTo>
                    <a:cubicBezTo>
                      <a:pt x="44499" y="31156"/>
                      <a:pt x="44800" y="31123"/>
                      <a:pt x="45066" y="31089"/>
                    </a:cubicBezTo>
                    <a:lnTo>
                      <a:pt x="45100" y="31089"/>
                    </a:lnTo>
                    <a:cubicBezTo>
                      <a:pt x="45467" y="31056"/>
                      <a:pt x="45800" y="31056"/>
                      <a:pt x="46167" y="31056"/>
                    </a:cubicBezTo>
                    <a:close/>
                    <a:moveTo>
                      <a:pt x="27743" y="31186"/>
                    </a:moveTo>
                    <a:cubicBezTo>
                      <a:pt x="27830" y="31186"/>
                      <a:pt x="27877" y="31359"/>
                      <a:pt x="27754" y="31390"/>
                    </a:cubicBezTo>
                    <a:cubicBezTo>
                      <a:pt x="27437" y="31453"/>
                      <a:pt x="27120" y="31476"/>
                      <a:pt x="26802" y="31476"/>
                    </a:cubicBezTo>
                    <a:cubicBezTo>
                      <a:pt x="26619" y="31476"/>
                      <a:pt x="26436" y="31468"/>
                      <a:pt x="26253" y="31456"/>
                    </a:cubicBezTo>
                    <a:cubicBezTo>
                      <a:pt x="26120" y="31423"/>
                      <a:pt x="26120" y="31256"/>
                      <a:pt x="26253" y="31256"/>
                    </a:cubicBezTo>
                    <a:cubicBezTo>
                      <a:pt x="26378" y="31265"/>
                      <a:pt x="26506" y="31269"/>
                      <a:pt x="26635" y="31269"/>
                    </a:cubicBezTo>
                    <a:cubicBezTo>
                      <a:pt x="26988" y="31269"/>
                      <a:pt x="27354" y="31238"/>
                      <a:pt x="27721" y="31189"/>
                    </a:cubicBezTo>
                    <a:cubicBezTo>
                      <a:pt x="27728" y="31187"/>
                      <a:pt x="27736" y="31186"/>
                      <a:pt x="27743" y="31186"/>
                    </a:cubicBezTo>
                    <a:close/>
                    <a:moveTo>
                      <a:pt x="24511" y="31085"/>
                    </a:moveTo>
                    <a:cubicBezTo>
                      <a:pt x="24596" y="31085"/>
                      <a:pt x="24643" y="31226"/>
                      <a:pt x="24552" y="31256"/>
                    </a:cubicBezTo>
                    <a:cubicBezTo>
                      <a:pt x="24161" y="31412"/>
                      <a:pt x="23759" y="31477"/>
                      <a:pt x="23352" y="31477"/>
                    </a:cubicBezTo>
                    <a:cubicBezTo>
                      <a:pt x="23064" y="31477"/>
                      <a:pt x="22774" y="31445"/>
                      <a:pt x="22484" y="31390"/>
                    </a:cubicBezTo>
                    <a:cubicBezTo>
                      <a:pt x="22384" y="31390"/>
                      <a:pt x="22417" y="31256"/>
                      <a:pt x="22517" y="31256"/>
                    </a:cubicBezTo>
                    <a:cubicBezTo>
                      <a:pt x="22701" y="31284"/>
                      <a:pt x="22882" y="31296"/>
                      <a:pt x="23062" y="31296"/>
                    </a:cubicBezTo>
                    <a:cubicBezTo>
                      <a:pt x="23536" y="31296"/>
                      <a:pt x="24002" y="31210"/>
                      <a:pt x="24485" y="31089"/>
                    </a:cubicBezTo>
                    <a:cubicBezTo>
                      <a:pt x="24494" y="31086"/>
                      <a:pt x="24503" y="31085"/>
                      <a:pt x="24511" y="31085"/>
                    </a:cubicBezTo>
                    <a:close/>
                    <a:moveTo>
                      <a:pt x="7173" y="31289"/>
                    </a:moveTo>
                    <a:cubicBezTo>
                      <a:pt x="7306" y="31323"/>
                      <a:pt x="7306" y="31490"/>
                      <a:pt x="7173" y="31523"/>
                    </a:cubicBezTo>
                    <a:lnTo>
                      <a:pt x="5872" y="31523"/>
                    </a:lnTo>
                    <a:cubicBezTo>
                      <a:pt x="5738" y="31523"/>
                      <a:pt x="5738" y="31323"/>
                      <a:pt x="5872" y="31289"/>
                    </a:cubicBezTo>
                    <a:close/>
                    <a:moveTo>
                      <a:pt x="21216" y="31289"/>
                    </a:moveTo>
                    <a:cubicBezTo>
                      <a:pt x="21350" y="31289"/>
                      <a:pt x="21350" y="31490"/>
                      <a:pt x="21216" y="31523"/>
                    </a:cubicBezTo>
                    <a:cubicBezTo>
                      <a:pt x="20616" y="31523"/>
                      <a:pt x="19982" y="31523"/>
                      <a:pt x="19381" y="31490"/>
                    </a:cubicBezTo>
                    <a:cubicBezTo>
                      <a:pt x="19248" y="31490"/>
                      <a:pt x="19248" y="31323"/>
                      <a:pt x="19381" y="31289"/>
                    </a:cubicBezTo>
                    <a:close/>
                    <a:moveTo>
                      <a:pt x="13227" y="31281"/>
                    </a:moveTo>
                    <a:cubicBezTo>
                      <a:pt x="13502" y="31281"/>
                      <a:pt x="13777" y="31289"/>
                      <a:pt x="14044" y="31323"/>
                    </a:cubicBezTo>
                    <a:cubicBezTo>
                      <a:pt x="14144" y="31323"/>
                      <a:pt x="14144" y="31490"/>
                      <a:pt x="14044" y="31490"/>
                    </a:cubicBezTo>
                    <a:cubicBezTo>
                      <a:pt x="13777" y="31523"/>
                      <a:pt x="13502" y="31531"/>
                      <a:pt x="13227" y="31531"/>
                    </a:cubicBezTo>
                    <a:cubicBezTo>
                      <a:pt x="12952" y="31531"/>
                      <a:pt x="12677" y="31523"/>
                      <a:pt x="12410" y="31523"/>
                    </a:cubicBezTo>
                    <a:cubicBezTo>
                      <a:pt x="12276" y="31523"/>
                      <a:pt x="12276" y="31289"/>
                      <a:pt x="12410" y="31289"/>
                    </a:cubicBezTo>
                    <a:cubicBezTo>
                      <a:pt x="12677" y="31289"/>
                      <a:pt x="12952" y="31281"/>
                      <a:pt x="13227" y="31281"/>
                    </a:cubicBezTo>
                    <a:close/>
                    <a:moveTo>
                      <a:pt x="16813" y="31398"/>
                    </a:moveTo>
                    <a:cubicBezTo>
                      <a:pt x="17105" y="31398"/>
                      <a:pt x="17397" y="31406"/>
                      <a:pt x="17680" y="31423"/>
                    </a:cubicBezTo>
                    <a:cubicBezTo>
                      <a:pt x="17814" y="31423"/>
                      <a:pt x="17814" y="31623"/>
                      <a:pt x="17680" y="31623"/>
                    </a:cubicBezTo>
                    <a:cubicBezTo>
                      <a:pt x="17514" y="31633"/>
                      <a:pt x="17345" y="31637"/>
                      <a:pt x="17175" y="31637"/>
                    </a:cubicBezTo>
                    <a:cubicBezTo>
                      <a:pt x="16764" y="31637"/>
                      <a:pt x="16347" y="31613"/>
                      <a:pt x="15946" y="31590"/>
                    </a:cubicBezTo>
                    <a:cubicBezTo>
                      <a:pt x="15846" y="31590"/>
                      <a:pt x="15846" y="31423"/>
                      <a:pt x="15946" y="31423"/>
                    </a:cubicBezTo>
                    <a:cubicBezTo>
                      <a:pt x="16229" y="31406"/>
                      <a:pt x="16521" y="31398"/>
                      <a:pt x="16813" y="31398"/>
                    </a:cubicBezTo>
                    <a:close/>
                    <a:moveTo>
                      <a:pt x="2872" y="31384"/>
                    </a:moveTo>
                    <a:cubicBezTo>
                      <a:pt x="2882" y="31384"/>
                      <a:pt x="2892" y="31386"/>
                      <a:pt x="2903" y="31390"/>
                    </a:cubicBezTo>
                    <a:cubicBezTo>
                      <a:pt x="3120" y="31423"/>
                      <a:pt x="3328" y="31431"/>
                      <a:pt x="3537" y="31431"/>
                    </a:cubicBezTo>
                    <a:cubicBezTo>
                      <a:pt x="3745" y="31431"/>
                      <a:pt x="3954" y="31423"/>
                      <a:pt x="4171" y="31423"/>
                    </a:cubicBezTo>
                    <a:cubicBezTo>
                      <a:pt x="4271" y="31423"/>
                      <a:pt x="4271" y="31556"/>
                      <a:pt x="4204" y="31590"/>
                    </a:cubicBezTo>
                    <a:cubicBezTo>
                      <a:pt x="4059" y="31623"/>
                      <a:pt x="3907" y="31638"/>
                      <a:pt x="3754" y="31638"/>
                    </a:cubicBezTo>
                    <a:cubicBezTo>
                      <a:pt x="3448" y="31638"/>
                      <a:pt x="3137" y="31579"/>
                      <a:pt x="2870" y="31490"/>
                    </a:cubicBezTo>
                    <a:cubicBezTo>
                      <a:pt x="2781" y="31490"/>
                      <a:pt x="2797" y="31384"/>
                      <a:pt x="2872" y="31384"/>
                    </a:cubicBezTo>
                    <a:close/>
                    <a:moveTo>
                      <a:pt x="33714" y="31311"/>
                    </a:moveTo>
                    <a:cubicBezTo>
                      <a:pt x="33727" y="31311"/>
                      <a:pt x="33742" y="31315"/>
                      <a:pt x="33758" y="31323"/>
                    </a:cubicBezTo>
                    <a:cubicBezTo>
                      <a:pt x="33991" y="31386"/>
                      <a:pt x="34210" y="31409"/>
                      <a:pt x="34433" y="31409"/>
                    </a:cubicBezTo>
                    <a:cubicBezTo>
                      <a:pt x="34562" y="31409"/>
                      <a:pt x="34692" y="31402"/>
                      <a:pt x="34826" y="31390"/>
                    </a:cubicBezTo>
                    <a:cubicBezTo>
                      <a:pt x="34926" y="31390"/>
                      <a:pt x="34959" y="31590"/>
                      <a:pt x="34826" y="31623"/>
                    </a:cubicBezTo>
                    <a:cubicBezTo>
                      <a:pt x="34723" y="31642"/>
                      <a:pt x="34621" y="31650"/>
                      <a:pt x="34518" y="31650"/>
                    </a:cubicBezTo>
                    <a:cubicBezTo>
                      <a:pt x="34254" y="31650"/>
                      <a:pt x="33990" y="31595"/>
                      <a:pt x="33725" y="31523"/>
                    </a:cubicBezTo>
                    <a:cubicBezTo>
                      <a:pt x="33608" y="31494"/>
                      <a:pt x="33619" y="31311"/>
                      <a:pt x="33714" y="31311"/>
                    </a:cubicBezTo>
                    <a:close/>
                    <a:moveTo>
                      <a:pt x="50133" y="31219"/>
                    </a:moveTo>
                    <a:cubicBezTo>
                      <a:pt x="50251" y="31219"/>
                      <a:pt x="50327" y="31395"/>
                      <a:pt x="50203" y="31456"/>
                    </a:cubicBezTo>
                    <a:cubicBezTo>
                      <a:pt x="49875" y="31600"/>
                      <a:pt x="49522" y="31668"/>
                      <a:pt x="49167" y="31668"/>
                    </a:cubicBezTo>
                    <a:cubicBezTo>
                      <a:pt x="48944" y="31668"/>
                      <a:pt x="48721" y="31641"/>
                      <a:pt x="48502" y="31590"/>
                    </a:cubicBezTo>
                    <a:cubicBezTo>
                      <a:pt x="48379" y="31559"/>
                      <a:pt x="48427" y="31386"/>
                      <a:pt x="48540" y="31386"/>
                    </a:cubicBezTo>
                    <a:cubicBezTo>
                      <a:pt x="48549" y="31386"/>
                      <a:pt x="48559" y="31387"/>
                      <a:pt x="48569" y="31390"/>
                    </a:cubicBezTo>
                    <a:cubicBezTo>
                      <a:pt x="48734" y="31421"/>
                      <a:pt x="48896" y="31436"/>
                      <a:pt x="49056" y="31436"/>
                    </a:cubicBezTo>
                    <a:cubicBezTo>
                      <a:pt x="49413" y="31436"/>
                      <a:pt x="49758" y="31361"/>
                      <a:pt x="50103" y="31223"/>
                    </a:cubicBezTo>
                    <a:cubicBezTo>
                      <a:pt x="50114" y="31220"/>
                      <a:pt x="50123" y="31219"/>
                      <a:pt x="50133" y="31219"/>
                    </a:cubicBezTo>
                    <a:close/>
                    <a:moveTo>
                      <a:pt x="835" y="0"/>
                    </a:moveTo>
                    <a:cubicBezTo>
                      <a:pt x="802" y="34"/>
                      <a:pt x="768" y="67"/>
                      <a:pt x="735" y="67"/>
                    </a:cubicBezTo>
                    <a:cubicBezTo>
                      <a:pt x="1" y="301"/>
                      <a:pt x="435" y="3703"/>
                      <a:pt x="435" y="4337"/>
                    </a:cubicBezTo>
                    <a:cubicBezTo>
                      <a:pt x="468" y="5638"/>
                      <a:pt x="468" y="6939"/>
                      <a:pt x="501" y="8206"/>
                    </a:cubicBezTo>
                    <a:cubicBezTo>
                      <a:pt x="535" y="10808"/>
                      <a:pt x="568" y="13377"/>
                      <a:pt x="601" y="15979"/>
                    </a:cubicBezTo>
                    <a:cubicBezTo>
                      <a:pt x="635" y="18647"/>
                      <a:pt x="668" y="21316"/>
                      <a:pt x="701" y="23984"/>
                    </a:cubicBezTo>
                    <a:cubicBezTo>
                      <a:pt x="701" y="25218"/>
                      <a:pt x="735" y="26419"/>
                      <a:pt x="735" y="27620"/>
                    </a:cubicBezTo>
                    <a:cubicBezTo>
                      <a:pt x="768" y="28921"/>
                      <a:pt x="568" y="30489"/>
                      <a:pt x="1035" y="31723"/>
                    </a:cubicBezTo>
                    <a:cubicBezTo>
                      <a:pt x="1035" y="31756"/>
                      <a:pt x="1035" y="31790"/>
                      <a:pt x="1035" y="31857"/>
                    </a:cubicBezTo>
                    <a:cubicBezTo>
                      <a:pt x="1425" y="32127"/>
                      <a:pt x="2619" y="32201"/>
                      <a:pt x="3879" y="32201"/>
                    </a:cubicBezTo>
                    <a:cubicBezTo>
                      <a:pt x="5418" y="32201"/>
                      <a:pt x="7054" y="32090"/>
                      <a:pt x="7440" y="32090"/>
                    </a:cubicBezTo>
                    <a:cubicBezTo>
                      <a:pt x="9508" y="32057"/>
                      <a:pt x="11576" y="32057"/>
                      <a:pt x="13677" y="32057"/>
                    </a:cubicBezTo>
                    <a:cubicBezTo>
                      <a:pt x="17647" y="32057"/>
                      <a:pt x="21616" y="32023"/>
                      <a:pt x="25619" y="32023"/>
                    </a:cubicBezTo>
                    <a:cubicBezTo>
                      <a:pt x="32131" y="32023"/>
                      <a:pt x="38642" y="31981"/>
                      <a:pt x="45153" y="31981"/>
                    </a:cubicBezTo>
                    <a:cubicBezTo>
                      <a:pt x="46781" y="31981"/>
                      <a:pt x="48409" y="31983"/>
                      <a:pt x="50037" y="31990"/>
                    </a:cubicBezTo>
                    <a:cubicBezTo>
                      <a:pt x="50070" y="31990"/>
                      <a:pt x="50137" y="32023"/>
                      <a:pt x="50170" y="32023"/>
                    </a:cubicBezTo>
                    <a:cubicBezTo>
                      <a:pt x="51004" y="31089"/>
                      <a:pt x="50737" y="29421"/>
                      <a:pt x="50704" y="28321"/>
                    </a:cubicBezTo>
                    <a:cubicBezTo>
                      <a:pt x="50670" y="27020"/>
                      <a:pt x="50670" y="25719"/>
                      <a:pt x="50637" y="24451"/>
                    </a:cubicBezTo>
                    <a:cubicBezTo>
                      <a:pt x="50604" y="21849"/>
                      <a:pt x="50570" y="19281"/>
                      <a:pt x="50504" y="16712"/>
                    </a:cubicBezTo>
                    <a:lnTo>
                      <a:pt x="50404" y="8707"/>
                    </a:lnTo>
                    <a:cubicBezTo>
                      <a:pt x="50370" y="7506"/>
                      <a:pt x="50337" y="6305"/>
                      <a:pt x="50337" y="5104"/>
                    </a:cubicBezTo>
                    <a:cubicBezTo>
                      <a:pt x="50337" y="4651"/>
                      <a:pt x="50494" y="589"/>
                      <a:pt x="49651" y="589"/>
                    </a:cubicBezTo>
                    <a:cubicBezTo>
                      <a:pt x="49625" y="589"/>
                      <a:pt x="49598" y="593"/>
                      <a:pt x="49570" y="601"/>
                    </a:cubicBezTo>
                    <a:cubicBezTo>
                      <a:pt x="49543" y="610"/>
                      <a:pt x="49516" y="614"/>
                      <a:pt x="49491" y="614"/>
                    </a:cubicBezTo>
                    <a:cubicBezTo>
                      <a:pt x="49421" y="614"/>
                      <a:pt x="49361" y="583"/>
                      <a:pt x="49336" y="534"/>
                    </a:cubicBezTo>
                    <a:cubicBezTo>
                      <a:pt x="48969" y="567"/>
                      <a:pt x="48594" y="576"/>
                      <a:pt x="48223" y="576"/>
                    </a:cubicBezTo>
                    <a:cubicBezTo>
                      <a:pt x="47852" y="576"/>
                      <a:pt x="47485" y="567"/>
                      <a:pt x="47135" y="567"/>
                    </a:cubicBezTo>
                    <a:cubicBezTo>
                      <a:pt x="47035" y="567"/>
                      <a:pt x="46968" y="501"/>
                      <a:pt x="46968" y="467"/>
                    </a:cubicBezTo>
                    <a:cubicBezTo>
                      <a:pt x="39296" y="367"/>
                      <a:pt x="31624" y="267"/>
                      <a:pt x="23951" y="201"/>
                    </a:cubicBezTo>
                    <a:cubicBezTo>
                      <a:pt x="22667" y="189"/>
                      <a:pt x="21382" y="186"/>
                      <a:pt x="20096" y="186"/>
                    </a:cubicBezTo>
                    <a:cubicBezTo>
                      <a:pt x="17525" y="186"/>
                      <a:pt x="14952" y="201"/>
                      <a:pt x="12381" y="201"/>
                    </a:cubicBezTo>
                    <a:cubicBezTo>
                      <a:pt x="8524" y="201"/>
                      <a:pt x="4671" y="167"/>
                      <a:pt x="835" y="0"/>
                    </a:cubicBezTo>
                    <a:close/>
                  </a:path>
                </a:pathLst>
              </a:custGeom>
              <a:solidFill>
                <a:srgbClr val="FF6E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Google Shape;5869;p170"/>
              <p:cNvSpPr/>
              <p:nvPr/>
            </p:nvSpPr>
            <p:spPr>
              <a:xfrm>
                <a:off x="8271516" y="4394687"/>
                <a:ext cx="99416" cy="35267"/>
              </a:xfrm>
              <a:custGeom>
                <a:rect b="b" l="l" r="r" t="t"/>
                <a:pathLst>
                  <a:path extrusionOk="0" h="449" w="1948">
                    <a:moveTo>
                      <a:pt x="1754" y="0"/>
                    </a:moveTo>
                    <a:cubicBezTo>
                      <a:pt x="1744" y="0"/>
                      <a:pt x="1735" y="1"/>
                      <a:pt x="1724" y="4"/>
                    </a:cubicBezTo>
                    <a:cubicBezTo>
                      <a:pt x="1379" y="142"/>
                      <a:pt x="1034" y="217"/>
                      <a:pt x="677" y="217"/>
                    </a:cubicBezTo>
                    <a:cubicBezTo>
                      <a:pt x="517" y="217"/>
                      <a:pt x="355" y="202"/>
                      <a:pt x="190" y="171"/>
                    </a:cubicBezTo>
                    <a:cubicBezTo>
                      <a:pt x="180" y="168"/>
                      <a:pt x="170" y="167"/>
                      <a:pt x="161" y="167"/>
                    </a:cubicBezTo>
                    <a:cubicBezTo>
                      <a:pt x="48" y="167"/>
                      <a:pt x="0" y="340"/>
                      <a:pt x="123" y="371"/>
                    </a:cubicBezTo>
                    <a:cubicBezTo>
                      <a:pt x="342" y="422"/>
                      <a:pt x="565" y="449"/>
                      <a:pt x="788" y="449"/>
                    </a:cubicBezTo>
                    <a:cubicBezTo>
                      <a:pt x="1143" y="449"/>
                      <a:pt x="1496" y="381"/>
                      <a:pt x="1824" y="237"/>
                    </a:cubicBezTo>
                    <a:cubicBezTo>
                      <a:pt x="1948" y="176"/>
                      <a:pt x="1872" y="0"/>
                      <a:pt x="17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Google Shape;5870;p170"/>
              <p:cNvSpPr/>
              <p:nvPr/>
            </p:nvSpPr>
            <p:spPr>
              <a:xfrm>
                <a:off x="8177354" y="2017345"/>
                <a:ext cx="86862" cy="21914"/>
              </a:xfrm>
              <a:custGeom>
                <a:rect b="b" l="l" r="r" t="t"/>
                <a:pathLst>
                  <a:path extrusionOk="0" h="279" w="1702">
                    <a:moveTo>
                      <a:pt x="1101" y="1"/>
                    </a:moveTo>
                    <a:cubicBezTo>
                      <a:pt x="790" y="1"/>
                      <a:pt x="478" y="16"/>
                      <a:pt x="167" y="16"/>
                    </a:cubicBezTo>
                    <a:cubicBezTo>
                      <a:pt x="0" y="16"/>
                      <a:pt x="0" y="249"/>
                      <a:pt x="167" y="249"/>
                    </a:cubicBezTo>
                    <a:cubicBezTo>
                      <a:pt x="478" y="249"/>
                      <a:pt x="790" y="279"/>
                      <a:pt x="1101" y="279"/>
                    </a:cubicBezTo>
                    <a:cubicBezTo>
                      <a:pt x="1257" y="279"/>
                      <a:pt x="1412" y="272"/>
                      <a:pt x="1568" y="249"/>
                    </a:cubicBezTo>
                    <a:cubicBezTo>
                      <a:pt x="1701" y="249"/>
                      <a:pt x="1701" y="49"/>
                      <a:pt x="1568" y="16"/>
                    </a:cubicBezTo>
                    <a:cubicBezTo>
                      <a:pt x="1412" y="5"/>
                      <a:pt x="1257" y="1"/>
                      <a:pt x="11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1" name="Google Shape;5871;p170"/>
              <p:cNvSpPr/>
              <p:nvPr/>
            </p:nvSpPr>
            <p:spPr>
              <a:xfrm>
                <a:off x="8053081" y="4381805"/>
                <a:ext cx="112379" cy="26313"/>
              </a:xfrm>
              <a:custGeom>
                <a:rect b="b" l="l" r="r" t="t"/>
                <a:pathLst>
                  <a:path extrusionOk="0" h="335" w="2202">
                    <a:moveTo>
                      <a:pt x="2068" y="1"/>
                    </a:moveTo>
                    <a:cubicBezTo>
                      <a:pt x="1701" y="1"/>
                      <a:pt x="1368" y="1"/>
                      <a:pt x="1001" y="34"/>
                    </a:cubicBezTo>
                    <a:lnTo>
                      <a:pt x="967" y="34"/>
                    </a:lnTo>
                    <a:cubicBezTo>
                      <a:pt x="701" y="68"/>
                      <a:pt x="400" y="101"/>
                      <a:pt x="134" y="134"/>
                    </a:cubicBezTo>
                    <a:cubicBezTo>
                      <a:pt x="33" y="134"/>
                      <a:pt x="0" y="335"/>
                      <a:pt x="134" y="335"/>
                    </a:cubicBezTo>
                    <a:cubicBezTo>
                      <a:pt x="767" y="335"/>
                      <a:pt x="1468" y="335"/>
                      <a:pt x="2102" y="201"/>
                    </a:cubicBezTo>
                    <a:cubicBezTo>
                      <a:pt x="2202" y="201"/>
                      <a:pt x="2168" y="1"/>
                      <a:pt x="20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2" name="Google Shape;5872;p170"/>
              <p:cNvSpPr/>
              <p:nvPr/>
            </p:nvSpPr>
            <p:spPr>
              <a:xfrm>
                <a:off x="8018989" y="2013339"/>
                <a:ext cx="92016" cy="28041"/>
              </a:xfrm>
              <a:custGeom>
                <a:rect b="b" l="l" r="r" t="t"/>
                <a:pathLst>
                  <a:path extrusionOk="0" h="357" w="1803">
                    <a:moveTo>
                      <a:pt x="201" y="0"/>
                    </a:moveTo>
                    <a:cubicBezTo>
                      <a:pt x="34" y="0"/>
                      <a:pt x="1" y="200"/>
                      <a:pt x="134" y="234"/>
                    </a:cubicBezTo>
                    <a:cubicBezTo>
                      <a:pt x="420" y="295"/>
                      <a:pt x="756" y="356"/>
                      <a:pt x="1089" y="356"/>
                    </a:cubicBezTo>
                    <a:cubicBezTo>
                      <a:pt x="1299" y="356"/>
                      <a:pt x="1508" y="332"/>
                      <a:pt x="1702" y="267"/>
                    </a:cubicBezTo>
                    <a:cubicBezTo>
                      <a:pt x="1802" y="234"/>
                      <a:pt x="1769" y="67"/>
                      <a:pt x="1669" y="67"/>
                    </a:cubicBezTo>
                    <a:cubicBezTo>
                      <a:pt x="1168" y="33"/>
                      <a:pt x="701" y="67"/>
                      <a:pt x="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Google Shape;5873;p170"/>
              <p:cNvSpPr/>
              <p:nvPr/>
            </p:nvSpPr>
            <p:spPr>
              <a:xfrm>
                <a:off x="7872618" y="4376621"/>
                <a:ext cx="119218" cy="26234"/>
              </a:xfrm>
              <a:custGeom>
                <a:rect b="b" l="l" r="r" t="t"/>
                <a:pathLst>
                  <a:path extrusionOk="0" h="334" w="2336">
                    <a:moveTo>
                      <a:pt x="2168" y="0"/>
                    </a:moveTo>
                    <a:cubicBezTo>
                      <a:pt x="1501" y="0"/>
                      <a:pt x="834" y="67"/>
                      <a:pt x="134" y="100"/>
                    </a:cubicBezTo>
                    <a:cubicBezTo>
                      <a:pt x="0" y="100"/>
                      <a:pt x="0" y="334"/>
                      <a:pt x="134" y="334"/>
                    </a:cubicBezTo>
                    <a:cubicBezTo>
                      <a:pt x="801" y="300"/>
                      <a:pt x="1501" y="300"/>
                      <a:pt x="2168" y="200"/>
                    </a:cubicBezTo>
                    <a:cubicBezTo>
                      <a:pt x="2302" y="200"/>
                      <a:pt x="2335" y="0"/>
                      <a:pt x="21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Google Shape;5874;p170"/>
              <p:cNvSpPr/>
              <p:nvPr/>
            </p:nvSpPr>
            <p:spPr>
              <a:xfrm>
                <a:off x="7828318" y="2031640"/>
                <a:ext cx="102223" cy="24899"/>
              </a:xfrm>
              <a:custGeom>
                <a:rect b="b" l="l" r="r" t="t"/>
                <a:pathLst>
                  <a:path extrusionOk="0" h="317" w="2003">
                    <a:moveTo>
                      <a:pt x="168" y="1"/>
                    </a:moveTo>
                    <a:cubicBezTo>
                      <a:pt x="34" y="1"/>
                      <a:pt x="1" y="167"/>
                      <a:pt x="134" y="201"/>
                    </a:cubicBezTo>
                    <a:cubicBezTo>
                      <a:pt x="504" y="266"/>
                      <a:pt x="887" y="317"/>
                      <a:pt x="1276" y="317"/>
                    </a:cubicBezTo>
                    <a:cubicBezTo>
                      <a:pt x="1484" y="317"/>
                      <a:pt x="1693" y="302"/>
                      <a:pt x="1902" y="267"/>
                    </a:cubicBezTo>
                    <a:cubicBezTo>
                      <a:pt x="2002" y="234"/>
                      <a:pt x="1969" y="67"/>
                      <a:pt x="1869" y="67"/>
                    </a:cubicBezTo>
                    <a:cubicBezTo>
                      <a:pt x="1302" y="34"/>
                      <a:pt x="735" y="67"/>
                      <a:pt x="1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5" name="Google Shape;5875;p170"/>
              <p:cNvSpPr/>
              <p:nvPr/>
            </p:nvSpPr>
            <p:spPr>
              <a:xfrm>
                <a:off x="7685774" y="4376307"/>
                <a:ext cx="103448" cy="27726"/>
              </a:xfrm>
              <a:custGeom>
                <a:rect b="b" l="l" r="r" t="t"/>
                <a:pathLst>
                  <a:path extrusionOk="0" h="353" w="2027">
                    <a:moveTo>
                      <a:pt x="166" y="1"/>
                    </a:moveTo>
                    <a:cubicBezTo>
                      <a:pt x="51" y="1"/>
                      <a:pt x="1" y="204"/>
                      <a:pt x="125" y="204"/>
                    </a:cubicBezTo>
                    <a:cubicBezTo>
                      <a:pt x="526" y="293"/>
                      <a:pt x="926" y="353"/>
                      <a:pt x="1316" y="353"/>
                    </a:cubicBezTo>
                    <a:cubicBezTo>
                      <a:pt x="1512" y="353"/>
                      <a:pt x="1704" y="338"/>
                      <a:pt x="1893" y="304"/>
                    </a:cubicBezTo>
                    <a:cubicBezTo>
                      <a:pt x="2027" y="304"/>
                      <a:pt x="1993" y="104"/>
                      <a:pt x="1860" y="104"/>
                    </a:cubicBezTo>
                    <a:cubicBezTo>
                      <a:pt x="1293" y="71"/>
                      <a:pt x="759" y="104"/>
                      <a:pt x="192" y="4"/>
                    </a:cubicBezTo>
                    <a:cubicBezTo>
                      <a:pt x="183" y="2"/>
                      <a:pt x="175" y="1"/>
                      <a:pt x="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6" name="Google Shape;5876;p170"/>
              <p:cNvSpPr/>
              <p:nvPr/>
            </p:nvSpPr>
            <p:spPr>
              <a:xfrm>
                <a:off x="7659797" y="2000458"/>
                <a:ext cx="100488" cy="21207"/>
              </a:xfrm>
              <a:custGeom>
                <a:rect b="b" l="l" r="r" t="t"/>
                <a:pathLst>
                  <a:path extrusionOk="0" h="270" w="1969">
                    <a:moveTo>
                      <a:pt x="1268" y="1"/>
                    </a:moveTo>
                    <a:cubicBezTo>
                      <a:pt x="890" y="1"/>
                      <a:pt x="512" y="31"/>
                      <a:pt x="134" y="31"/>
                    </a:cubicBezTo>
                    <a:cubicBezTo>
                      <a:pt x="1" y="31"/>
                      <a:pt x="1" y="231"/>
                      <a:pt x="134" y="231"/>
                    </a:cubicBezTo>
                    <a:cubicBezTo>
                      <a:pt x="461" y="250"/>
                      <a:pt x="789" y="269"/>
                      <a:pt x="1116" y="269"/>
                    </a:cubicBezTo>
                    <a:cubicBezTo>
                      <a:pt x="1356" y="269"/>
                      <a:pt x="1596" y="259"/>
                      <a:pt x="1835" y="231"/>
                    </a:cubicBezTo>
                    <a:cubicBezTo>
                      <a:pt x="1969" y="231"/>
                      <a:pt x="1969" y="31"/>
                      <a:pt x="1835" y="31"/>
                    </a:cubicBezTo>
                    <a:cubicBezTo>
                      <a:pt x="1646" y="8"/>
                      <a:pt x="1457" y="1"/>
                      <a:pt x="12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170"/>
              <p:cNvSpPr/>
              <p:nvPr/>
            </p:nvSpPr>
            <p:spPr>
              <a:xfrm>
                <a:off x="7499799" y="2013025"/>
                <a:ext cx="104928" cy="26548"/>
              </a:xfrm>
              <a:custGeom>
                <a:rect b="b" l="l" r="r" t="t"/>
                <a:pathLst>
                  <a:path extrusionOk="0" h="338" w="2056">
                    <a:moveTo>
                      <a:pt x="1871" y="0"/>
                    </a:moveTo>
                    <a:cubicBezTo>
                      <a:pt x="1860" y="0"/>
                      <a:pt x="1847" y="2"/>
                      <a:pt x="1835" y="4"/>
                    </a:cubicBezTo>
                    <a:cubicBezTo>
                      <a:pt x="1444" y="53"/>
                      <a:pt x="1035" y="84"/>
                      <a:pt x="622" y="84"/>
                    </a:cubicBezTo>
                    <a:cubicBezTo>
                      <a:pt x="471" y="84"/>
                      <a:pt x="319" y="80"/>
                      <a:pt x="167" y="71"/>
                    </a:cubicBezTo>
                    <a:cubicBezTo>
                      <a:pt x="156" y="69"/>
                      <a:pt x="145" y="68"/>
                      <a:pt x="136" y="68"/>
                    </a:cubicBezTo>
                    <a:cubicBezTo>
                      <a:pt x="1" y="68"/>
                      <a:pt x="11" y="273"/>
                      <a:pt x="167" y="304"/>
                    </a:cubicBezTo>
                    <a:cubicBezTo>
                      <a:pt x="367" y="327"/>
                      <a:pt x="563" y="338"/>
                      <a:pt x="757" y="338"/>
                    </a:cubicBezTo>
                    <a:cubicBezTo>
                      <a:pt x="1145" y="338"/>
                      <a:pt x="1523" y="293"/>
                      <a:pt x="1901" y="204"/>
                    </a:cubicBezTo>
                    <a:cubicBezTo>
                      <a:pt x="2055" y="173"/>
                      <a:pt x="2010" y="0"/>
                      <a:pt x="18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Google Shape;5878;p170"/>
              <p:cNvSpPr/>
              <p:nvPr/>
            </p:nvSpPr>
            <p:spPr>
              <a:xfrm>
                <a:off x="7517304" y="4399871"/>
                <a:ext cx="69357" cy="28669"/>
              </a:xfrm>
              <a:custGeom>
                <a:rect b="b" l="l" r="r" t="t"/>
                <a:pathLst>
                  <a:path extrusionOk="0" h="365" w="1359">
                    <a:moveTo>
                      <a:pt x="129" y="1"/>
                    </a:moveTo>
                    <a:cubicBezTo>
                      <a:pt x="20" y="1"/>
                      <a:pt x="1" y="176"/>
                      <a:pt x="124" y="238"/>
                    </a:cubicBezTo>
                    <a:cubicBezTo>
                      <a:pt x="389" y="310"/>
                      <a:pt x="653" y="365"/>
                      <a:pt x="917" y="365"/>
                    </a:cubicBezTo>
                    <a:cubicBezTo>
                      <a:pt x="1020" y="365"/>
                      <a:pt x="1122" y="357"/>
                      <a:pt x="1225" y="338"/>
                    </a:cubicBezTo>
                    <a:cubicBezTo>
                      <a:pt x="1358" y="305"/>
                      <a:pt x="1325" y="105"/>
                      <a:pt x="1225" y="105"/>
                    </a:cubicBezTo>
                    <a:cubicBezTo>
                      <a:pt x="1103" y="116"/>
                      <a:pt x="984" y="123"/>
                      <a:pt x="867" y="123"/>
                    </a:cubicBezTo>
                    <a:cubicBezTo>
                      <a:pt x="632" y="123"/>
                      <a:pt x="402" y="93"/>
                      <a:pt x="157" y="4"/>
                    </a:cubicBezTo>
                    <a:cubicBezTo>
                      <a:pt x="147" y="2"/>
                      <a:pt x="138" y="1"/>
                      <a:pt x="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9" name="Google Shape;5879;p170"/>
              <p:cNvSpPr/>
              <p:nvPr/>
            </p:nvSpPr>
            <p:spPr>
              <a:xfrm>
                <a:off x="7338065" y="2009490"/>
                <a:ext cx="95384" cy="20657"/>
              </a:xfrm>
              <a:custGeom>
                <a:rect b="b" l="l" r="r" t="t"/>
                <a:pathLst>
                  <a:path extrusionOk="0" h="263" w="1869">
                    <a:moveTo>
                      <a:pt x="1192" y="1"/>
                    </a:moveTo>
                    <a:cubicBezTo>
                      <a:pt x="827" y="1"/>
                      <a:pt x="456" y="16"/>
                      <a:pt x="100" y="16"/>
                    </a:cubicBezTo>
                    <a:cubicBezTo>
                      <a:pt x="0" y="16"/>
                      <a:pt x="0" y="216"/>
                      <a:pt x="100" y="216"/>
                    </a:cubicBezTo>
                    <a:cubicBezTo>
                      <a:pt x="478" y="239"/>
                      <a:pt x="872" y="263"/>
                      <a:pt x="1259" y="263"/>
                    </a:cubicBezTo>
                    <a:cubicBezTo>
                      <a:pt x="1419" y="263"/>
                      <a:pt x="1578" y="259"/>
                      <a:pt x="1735" y="249"/>
                    </a:cubicBezTo>
                    <a:cubicBezTo>
                      <a:pt x="1868" y="216"/>
                      <a:pt x="1868" y="49"/>
                      <a:pt x="1735" y="16"/>
                    </a:cubicBezTo>
                    <a:cubicBezTo>
                      <a:pt x="1557" y="5"/>
                      <a:pt x="1375" y="1"/>
                      <a:pt x="11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Google Shape;5880;p170"/>
              <p:cNvSpPr/>
              <p:nvPr/>
            </p:nvSpPr>
            <p:spPr>
              <a:xfrm>
                <a:off x="7344853" y="4385890"/>
                <a:ext cx="74970" cy="12881"/>
              </a:xfrm>
              <a:custGeom>
                <a:rect b="b" l="l" r="r" t="t"/>
                <a:pathLst>
                  <a:path extrusionOk="0" h="164" w="1469">
                    <a:moveTo>
                      <a:pt x="951" y="1"/>
                    </a:moveTo>
                    <a:cubicBezTo>
                      <a:pt x="664" y="1"/>
                      <a:pt x="367" y="16"/>
                      <a:pt x="101" y="16"/>
                    </a:cubicBezTo>
                    <a:cubicBezTo>
                      <a:pt x="1" y="49"/>
                      <a:pt x="1" y="149"/>
                      <a:pt x="101" y="149"/>
                    </a:cubicBezTo>
                    <a:cubicBezTo>
                      <a:pt x="367" y="149"/>
                      <a:pt x="664" y="164"/>
                      <a:pt x="951" y="164"/>
                    </a:cubicBezTo>
                    <a:cubicBezTo>
                      <a:pt x="1094" y="164"/>
                      <a:pt x="1235" y="160"/>
                      <a:pt x="1368" y="149"/>
                    </a:cubicBezTo>
                    <a:cubicBezTo>
                      <a:pt x="1468" y="149"/>
                      <a:pt x="1468" y="16"/>
                      <a:pt x="1368" y="16"/>
                    </a:cubicBezTo>
                    <a:cubicBezTo>
                      <a:pt x="1235" y="5"/>
                      <a:pt x="1094" y="1"/>
                      <a:pt x="9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Google Shape;5881;p170"/>
              <p:cNvSpPr/>
              <p:nvPr/>
            </p:nvSpPr>
            <p:spPr>
              <a:xfrm>
                <a:off x="7191643" y="1993781"/>
                <a:ext cx="83442" cy="16966"/>
              </a:xfrm>
              <a:custGeom>
                <a:rect b="b" l="l" r="r" t="t"/>
                <a:pathLst>
                  <a:path extrusionOk="0" h="216" w="1635">
                    <a:moveTo>
                      <a:pt x="1034" y="1"/>
                    </a:moveTo>
                    <a:cubicBezTo>
                      <a:pt x="723" y="1"/>
                      <a:pt x="412" y="16"/>
                      <a:pt x="100" y="16"/>
                    </a:cubicBezTo>
                    <a:cubicBezTo>
                      <a:pt x="0" y="49"/>
                      <a:pt x="0" y="182"/>
                      <a:pt x="100" y="182"/>
                    </a:cubicBezTo>
                    <a:cubicBezTo>
                      <a:pt x="567" y="216"/>
                      <a:pt x="1034" y="216"/>
                      <a:pt x="1501" y="216"/>
                    </a:cubicBezTo>
                    <a:cubicBezTo>
                      <a:pt x="1635" y="216"/>
                      <a:pt x="1635" y="16"/>
                      <a:pt x="1501" y="16"/>
                    </a:cubicBezTo>
                    <a:cubicBezTo>
                      <a:pt x="1346" y="4"/>
                      <a:pt x="1190" y="1"/>
                      <a:pt x="10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Google Shape;5882;p170"/>
              <p:cNvSpPr/>
              <p:nvPr/>
            </p:nvSpPr>
            <p:spPr>
              <a:xfrm>
                <a:off x="7135452" y="4392016"/>
                <a:ext cx="89771" cy="22935"/>
              </a:xfrm>
              <a:custGeom>
                <a:rect b="b" l="l" r="r" t="t"/>
                <a:pathLst>
                  <a:path extrusionOk="0" h="292" w="1759">
                    <a:moveTo>
                      <a:pt x="1624" y="1"/>
                    </a:moveTo>
                    <a:cubicBezTo>
                      <a:pt x="1617" y="1"/>
                      <a:pt x="1609" y="2"/>
                      <a:pt x="1602" y="4"/>
                    </a:cubicBezTo>
                    <a:cubicBezTo>
                      <a:pt x="1235" y="53"/>
                      <a:pt x="869" y="84"/>
                      <a:pt x="503" y="84"/>
                    </a:cubicBezTo>
                    <a:cubicBezTo>
                      <a:pt x="369" y="84"/>
                      <a:pt x="235" y="80"/>
                      <a:pt x="101" y="71"/>
                    </a:cubicBezTo>
                    <a:cubicBezTo>
                      <a:pt x="1" y="71"/>
                      <a:pt x="1" y="238"/>
                      <a:pt x="101" y="271"/>
                    </a:cubicBezTo>
                    <a:cubicBezTo>
                      <a:pt x="296" y="283"/>
                      <a:pt x="487" y="291"/>
                      <a:pt x="675" y="291"/>
                    </a:cubicBezTo>
                    <a:cubicBezTo>
                      <a:pt x="1001" y="291"/>
                      <a:pt x="1318" y="268"/>
                      <a:pt x="1635" y="205"/>
                    </a:cubicBezTo>
                    <a:cubicBezTo>
                      <a:pt x="1758" y="174"/>
                      <a:pt x="1711" y="1"/>
                      <a:pt x="16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Google Shape;5883;p170"/>
              <p:cNvSpPr/>
              <p:nvPr/>
            </p:nvSpPr>
            <p:spPr>
              <a:xfrm>
                <a:off x="7036697" y="1991661"/>
                <a:ext cx="79564" cy="27255"/>
              </a:xfrm>
              <a:custGeom>
                <a:rect b="b" l="l" r="r" t="t"/>
                <a:pathLst>
                  <a:path extrusionOk="0" h="347" w="1559">
                    <a:moveTo>
                      <a:pt x="625" y="1"/>
                    </a:moveTo>
                    <a:cubicBezTo>
                      <a:pt x="447" y="1"/>
                      <a:pt x="269" y="17"/>
                      <a:pt x="101" y="43"/>
                    </a:cubicBezTo>
                    <a:cubicBezTo>
                      <a:pt x="1" y="76"/>
                      <a:pt x="1" y="243"/>
                      <a:pt x="134" y="243"/>
                    </a:cubicBezTo>
                    <a:cubicBezTo>
                      <a:pt x="535" y="243"/>
                      <a:pt x="968" y="276"/>
                      <a:pt x="1369" y="343"/>
                    </a:cubicBezTo>
                    <a:cubicBezTo>
                      <a:pt x="1379" y="345"/>
                      <a:pt x="1389" y="347"/>
                      <a:pt x="1398" y="347"/>
                    </a:cubicBezTo>
                    <a:cubicBezTo>
                      <a:pt x="1511" y="347"/>
                      <a:pt x="1558" y="173"/>
                      <a:pt x="1435" y="143"/>
                    </a:cubicBezTo>
                    <a:cubicBezTo>
                      <a:pt x="1190" y="40"/>
                      <a:pt x="907" y="1"/>
                      <a:pt x="6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4" name="Google Shape;5884;p170"/>
              <p:cNvSpPr/>
              <p:nvPr/>
            </p:nvSpPr>
            <p:spPr>
              <a:xfrm>
                <a:off x="6945138" y="4384083"/>
                <a:ext cx="114982" cy="30947"/>
              </a:xfrm>
              <a:custGeom>
                <a:rect b="b" l="l" r="r" t="t"/>
                <a:pathLst>
                  <a:path extrusionOk="0" h="394" w="2253">
                    <a:moveTo>
                      <a:pt x="2121" y="1"/>
                    </a:moveTo>
                    <a:cubicBezTo>
                      <a:pt x="2113" y="1"/>
                      <a:pt x="2104" y="2"/>
                      <a:pt x="2095" y="5"/>
                    </a:cubicBezTo>
                    <a:cubicBezTo>
                      <a:pt x="1612" y="126"/>
                      <a:pt x="1146" y="212"/>
                      <a:pt x="659" y="212"/>
                    </a:cubicBezTo>
                    <a:cubicBezTo>
                      <a:pt x="474" y="212"/>
                      <a:pt x="287" y="200"/>
                      <a:pt x="94" y="172"/>
                    </a:cubicBezTo>
                    <a:cubicBezTo>
                      <a:pt x="86" y="168"/>
                      <a:pt x="79" y="167"/>
                      <a:pt x="73" y="167"/>
                    </a:cubicBezTo>
                    <a:cubicBezTo>
                      <a:pt x="21" y="167"/>
                      <a:pt x="1" y="276"/>
                      <a:pt x="60" y="306"/>
                    </a:cubicBezTo>
                    <a:cubicBezTo>
                      <a:pt x="364" y="361"/>
                      <a:pt x="668" y="393"/>
                      <a:pt x="965" y="393"/>
                    </a:cubicBezTo>
                    <a:cubicBezTo>
                      <a:pt x="1385" y="393"/>
                      <a:pt x="1791" y="328"/>
                      <a:pt x="2162" y="172"/>
                    </a:cubicBezTo>
                    <a:cubicBezTo>
                      <a:pt x="2253" y="142"/>
                      <a:pt x="2206" y="1"/>
                      <a:pt x="2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5" name="Google Shape;5885;p170"/>
              <p:cNvSpPr/>
              <p:nvPr/>
            </p:nvSpPr>
            <p:spPr>
              <a:xfrm>
                <a:off x="6898849" y="1986791"/>
                <a:ext cx="74460" cy="26627"/>
              </a:xfrm>
              <a:custGeom>
                <a:rect b="b" l="l" r="r" t="t"/>
                <a:pathLst>
                  <a:path extrusionOk="0" h="339" w="1459">
                    <a:moveTo>
                      <a:pt x="1335" y="0"/>
                    </a:moveTo>
                    <a:cubicBezTo>
                      <a:pt x="1324" y="0"/>
                      <a:pt x="1313" y="1"/>
                      <a:pt x="1301" y="4"/>
                    </a:cubicBezTo>
                    <a:cubicBezTo>
                      <a:pt x="934" y="38"/>
                      <a:pt x="534" y="105"/>
                      <a:pt x="167" y="105"/>
                    </a:cubicBezTo>
                    <a:cubicBezTo>
                      <a:pt x="156" y="102"/>
                      <a:pt x="145" y="101"/>
                      <a:pt x="136" y="101"/>
                    </a:cubicBezTo>
                    <a:cubicBezTo>
                      <a:pt x="1" y="101"/>
                      <a:pt x="11" y="307"/>
                      <a:pt x="167" y="338"/>
                    </a:cubicBezTo>
                    <a:cubicBezTo>
                      <a:pt x="567" y="338"/>
                      <a:pt x="967" y="305"/>
                      <a:pt x="1368" y="171"/>
                    </a:cubicBezTo>
                    <a:cubicBezTo>
                      <a:pt x="1459" y="141"/>
                      <a:pt x="1439" y="0"/>
                      <a:pt x="1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Google Shape;5886;p170"/>
              <p:cNvSpPr/>
              <p:nvPr/>
            </p:nvSpPr>
            <p:spPr>
              <a:xfrm>
                <a:off x="6784783" y="4400185"/>
                <a:ext cx="107276" cy="18380"/>
              </a:xfrm>
              <a:custGeom>
                <a:rect b="b" l="l" r="r" t="t"/>
                <a:pathLst>
                  <a:path extrusionOk="0" h="234" w="2102">
                    <a:moveTo>
                      <a:pt x="1968" y="0"/>
                    </a:moveTo>
                    <a:cubicBezTo>
                      <a:pt x="1368" y="0"/>
                      <a:pt x="734" y="0"/>
                      <a:pt x="133" y="34"/>
                    </a:cubicBezTo>
                    <a:cubicBezTo>
                      <a:pt x="0" y="34"/>
                      <a:pt x="0" y="201"/>
                      <a:pt x="133" y="201"/>
                    </a:cubicBezTo>
                    <a:cubicBezTo>
                      <a:pt x="734" y="234"/>
                      <a:pt x="1368" y="234"/>
                      <a:pt x="1968" y="234"/>
                    </a:cubicBezTo>
                    <a:cubicBezTo>
                      <a:pt x="2102" y="201"/>
                      <a:pt x="2102" y="34"/>
                      <a:pt x="19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7" name="Google Shape;5887;p170"/>
              <p:cNvSpPr/>
              <p:nvPr/>
            </p:nvSpPr>
            <p:spPr>
              <a:xfrm>
                <a:off x="6713281" y="1979250"/>
                <a:ext cx="101866" cy="23956"/>
              </a:xfrm>
              <a:custGeom>
                <a:rect b="b" l="l" r="r" t="t"/>
                <a:pathLst>
                  <a:path extrusionOk="0" h="305" w="1996">
                    <a:moveTo>
                      <a:pt x="133" y="0"/>
                    </a:moveTo>
                    <a:cubicBezTo>
                      <a:pt x="0" y="0"/>
                      <a:pt x="33" y="167"/>
                      <a:pt x="133" y="201"/>
                    </a:cubicBezTo>
                    <a:cubicBezTo>
                      <a:pt x="701" y="234"/>
                      <a:pt x="1268" y="301"/>
                      <a:pt x="1868" y="301"/>
                    </a:cubicBezTo>
                    <a:cubicBezTo>
                      <a:pt x="1878" y="303"/>
                      <a:pt x="1887" y="304"/>
                      <a:pt x="1896" y="304"/>
                    </a:cubicBezTo>
                    <a:cubicBezTo>
                      <a:pt x="1996" y="304"/>
                      <a:pt x="1960" y="131"/>
                      <a:pt x="1868" y="100"/>
                    </a:cubicBezTo>
                    <a:cubicBezTo>
                      <a:pt x="1301" y="34"/>
                      <a:pt x="701" y="34"/>
                      <a:pt x="1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8" name="Google Shape;5888;p170"/>
              <p:cNvSpPr/>
              <p:nvPr/>
            </p:nvSpPr>
            <p:spPr>
              <a:xfrm>
                <a:off x="6611107" y="4409532"/>
                <a:ext cx="100488" cy="17987"/>
              </a:xfrm>
              <a:custGeom>
                <a:rect b="b" l="l" r="r" t="t"/>
                <a:pathLst>
                  <a:path extrusionOk="0" h="229" w="1969">
                    <a:moveTo>
                      <a:pt x="1260" y="0"/>
                    </a:moveTo>
                    <a:cubicBezTo>
                      <a:pt x="872" y="0"/>
                      <a:pt x="479" y="15"/>
                      <a:pt x="101" y="15"/>
                    </a:cubicBezTo>
                    <a:cubicBezTo>
                      <a:pt x="1" y="48"/>
                      <a:pt x="1" y="182"/>
                      <a:pt x="101" y="182"/>
                    </a:cubicBezTo>
                    <a:cubicBezTo>
                      <a:pt x="502" y="205"/>
                      <a:pt x="919" y="229"/>
                      <a:pt x="1330" y="229"/>
                    </a:cubicBezTo>
                    <a:cubicBezTo>
                      <a:pt x="1500" y="229"/>
                      <a:pt x="1669" y="225"/>
                      <a:pt x="1835" y="215"/>
                    </a:cubicBezTo>
                    <a:cubicBezTo>
                      <a:pt x="1969" y="215"/>
                      <a:pt x="1969" y="15"/>
                      <a:pt x="1835" y="15"/>
                    </a:cubicBezTo>
                    <a:cubicBezTo>
                      <a:pt x="1646" y="4"/>
                      <a:pt x="1454" y="0"/>
                      <a:pt x="12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9" name="Google Shape;5889;p170"/>
              <p:cNvSpPr/>
              <p:nvPr/>
            </p:nvSpPr>
            <p:spPr>
              <a:xfrm>
                <a:off x="6566859" y="2010669"/>
                <a:ext cx="73235" cy="18458"/>
              </a:xfrm>
              <a:custGeom>
                <a:rect b="b" l="l" r="r" t="t"/>
                <a:pathLst>
                  <a:path extrusionOk="0" h="235" w="1435">
                    <a:moveTo>
                      <a:pt x="134" y="1"/>
                    </a:moveTo>
                    <a:cubicBezTo>
                      <a:pt x="0" y="1"/>
                      <a:pt x="0" y="234"/>
                      <a:pt x="134" y="234"/>
                    </a:cubicBezTo>
                    <a:lnTo>
                      <a:pt x="1301" y="234"/>
                    </a:lnTo>
                    <a:cubicBezTo>
                      <a:pt x="1435" y="201"/>
                      <a:pt x="1435" y="34"/>
                      <a:pt x="1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0" name="Google Shape;5890;p170"/>
              <p:cNvSpPr/>
              <p:nvPr/>
            </p:nvSpPr>
            <p:spPr>
              <a:xfrm>
                <a:off x="6428959" y="4399557"/>
                <a:ext cx="95384" cy="19715"/>
              </a:xfrm>
              <a:custGeom>
                <a:rect b="b" l="l" r="r" t="t"/>
                <a:pathLst>
                  <a:path extrusionOk="0" h="251" w="1869">
                    <a:moveTo>
                      <a:pt x="951" y="0"/>
                    </a:moveTo>
                    <a:cubicBezTo>
                      <a:pt x="676" y="0"/>
                      <a:pt x="401" y="8"/>
                      <a:pt x="134" y="8"/>
                    </a:cubicBezTo>
                    <a:cubicBezTo>
                      <a:pt x="0" y="8"/>
                      <a:pt x="0" y="242"/>
                      <a:pt x="134" y="242"/>
                    </a:cubicBezTo>
                    <a:cubicBezTo>
                      <a:pt x="401" y="242"/>
                      <a:pt x="676" y="250"/>
                      <a:pt x="951" y="250"/>
                    </a:cubicBezTo>
                    <a:cubicBezTo>
                      <a:pt x="1226" y="250"/>
                      <a:pt x="1501" y="242"/>
                      <a:pt x="1768" y="209"/>
                    </a:cubicBezTo>
                    <a:cubicBezTo>
                      <a:pt x="1868" y="209"/>
                      <a:pt x="1868" y="42"/>
                      <a:pt x="1768" y="42"/>
                    </a:cubicBezTo>
                    <a:cubicBezTo>
                      <a:pt x="1501" y="8"/>
                      <a:pt x="1226" y="0"/>
                      <a:pt x="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1" name="Google Shape;5891;p170"/>
              <p:cNvSpPr/>
              <p:nvPr/>
            </p:nvSpPr>
            <p:spPr>
              <a:xfrm>
                <a:off x="6420436" y="1987105"/>
                <a:ext cx="59660" cy="15788"/>
              </a:xfrm>
              <a:custGeom>
                <a:rect b="b" l="l" r="r" t="t"/>
                <a:pathLst>
                  <a:path extrusionOk="0" h="201" w="1169">
                    <a:moveTo>
                      <a:pt x="101" y="0"/>
                    </a:moveTo>
                    <a:cubicBezTo>
                      <a:pt x="1" y="0"/>
                      <a:pt x="1" y="167"/>
                      <a:pt x="101" y="201"/>
                    </a:cubicBezTo>
                    <a:cubicBezTo>
                      <a:pt x="434" y="201"/>
                      <a:pt x="734" y="201"/>
                      <a:pt x="1068" y="167"/>
                    </a:cubicBezTo>
                    <a:cubicBezTo>
                      <a:pt x="1168" y="167"/>
                      <a:pt x="1168" y="0"/>
                      <a:pt x="10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2" name="Google Shape;5892;p170"/>
              <p:cNvSpPr/>
              <p:nvPr/>
            </p:nvSpPr>
            <p:spPr>
              <a:xfrm>
                <a:off x="6284272" y="1995588"/>
                <a:ext cx="57925" cy="14531"/>
              </a:xfrm>
              <a:custGeom>
                <a:rect b="b" l="l" r="r" t="t"/>
                <a:pathLst>
                  <a:path extrusionOk="0" h="185" w="1135">
                    <a:moveTo>
                      <a:pt x="571" y="1"/>
                    </a:moveTo>
                    <a:cubicBezTo>
                      <a:pt x="409" y="1"/>
                      <a:pt x="250" y="9"/>
                      <a:pt x="100" y="26"/>
                    </a:cubicBezTo>
                    <a:cubicBezTo>
                      <a:pt x="0" y="26"/>
                      <a:pt x="0" y="159"/>
                      <a:pt x="100" y="159"/>
                    </a:cubicBezTo>
                    <a:cubicBezTo>
                      <a:pt x="250" y="176"/>
                      <a:pt x="409" y="184"/>
                      <a:pt x="571" y="184"/>
                    </a:cubicBezTo>
                    <a:cubicBezTo>
                      <a:pt x="734" y="184"/>
                      <a:pt x="901" y="176"/>
                      <a:pt x="1067" y="159"/>
                    </a:cubicBezTo>
                    <a:cubicBezTo>
                      <a:pt x="1134" y="159"/>
                      <a:pt x="1134" y="26"/>
                      <a:pt x="1067" y="26"/>
                    </a:cubicBezTo>
                    <a:cubicBezTo>
                      <a:pt x="901" y="9"/>
                      <a:pt x="734" y="1"/>
                      <a:pt x="5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170"/>
              <p:cNvSpPr/>
              <p:nvPr/>
            </p:nvSpPr>
            <p:spPr>
              <a:xfrm>
                <a:off x="6255283" y="4392959"/>
                <a:ext cx="83493" cy="15159"/>
              </a:xfrm>
              <a:custGeom>
                <a:rect b="b" l="l" r="r" t="t"/>
                <a:pathLst>
                  <a:path extrusionOk="0" h="193" w="1636">
                    <a:moveTo>
                      <a:pt x="818" y="1"/>
                    </a:moveTo>
                    <a:cubicBezTo>
                      <a:pt x="593" y="1"/>
                      <a:pt x="368" y="9"/>
                      <a:pt x="134" y="26"/>
                    </a:cubicBezTo>
                    <a:cubicBezTo>
                      <a:pt x="1" y="26"/>
                      <a:pt x="1" y="193"/>
                      <a:pt x="134" y="193"/>
                    </a:cubicBezTo>
                    <a:lnTo>
                      <a:pt x="1502" y="193"/>
                    </a:lnTo>
                    <a:cubicBezTo>
                      <a:pt x="1635" y="193"/>
                      <a:pt x="1635" y="26"/>
                      <a:pt x="1502" y="26"/>
                    </a:cubicBezTo>
                    <a:cubicBezTo>
                      <a:pt x="1269" y="9"/>
                      <a:pt x="1043" y="1"/>
                      <a:pt x="8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170"/>
              <p:cNvSpPr/>
              <p:nvPr/>
            </p:nvSpPr>
            <p:spPr>
              <a:xfrm>
                <a:off x="6141269" y="1995588"/>
                <a:ext cx="69816" cy="14531"/>
              </a:xfrm>
              <a:custGeom>
                <a:rect b="b" l="l" r="r" t="t"/>
                <a:pathLst>
                  <a:path extrusionOk="0" h="185" w="1368">
                    <a:moveTo>
                      <a:pt x="696" y="1"/>
                    </a:moveTo>
                    <a:cubicBezTo>
                      <a:pt x="500" y="1"/>
                      <a:pt x="300" y="9"/>
                      <a:pt x="100" y="26"/>
                    </a:cubicBezTo>
                    <a:cubicBezTo>
                      <a:pt x="0" y="26"/>
                      <a:pt x="0" y="159"/>
                      <a:pt x="100" y="159"/>
                    </a:cubicBezTo>
                    <a:cubicBezTo>
                      <a:pt x="300" y="176"/>
                      <a:pt x="500" y="184"/>
                      <a:pt x="696" y="184"/>
                    </a:cubicBezTo>
                    <a:cubicBezTo>
                      <a:pt x="892" y="184"/>
                      <a:pt x="1084" y="176"/>
                      <a:pt x="1268" y="159"/>
                    </a:cubicBezTo>
                    <a:cubicBezTo>
                      <a:pt x="1368" y="159"/>
                      <a:pt x="1368" y="26"/>
                      <a:pt x="1268" y="26"/>
                    </a:cubicBezTo>
                    <a:cubicBezTo>
                      <a:pt x="1084" y="9"/>
                      <a:pt x="892" y="1"/>
                      <a:pt x="6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170"/>
              <p:cNvSpPr/>
              <p:nvPr/>
            </p:nvSpPr>
            <p:spPr>
              <a:xfrm>
                <a:off x="6095285" y="4400185"/>
                <a:ext cx="80074" cy="19558"/>
              </a:xfrm>
              <a:custGeom>
                <a:rect b="b" l="l" r="r" t="t"/>
                <a:pathLst>
                  <a:path extrusionOk="0" h="249" w="1569">
                    <a:moveTo>
                      <a:pt x="134" y="0"/>
                    </a:moveTo>
                    <a:cubicBezTo>
                      <a:pt x="0" y="0"/>
                      <a:pt x="0" y="234"/>
                      <a:pt x="134" y="234"/>
                    </a:cubicBezTo>
                    <a:cubicBezTo>
                      <a:pt x="278" y="245"/>
                      <a:pt x="423" y="249"/>
                      <a:pt x="567" y="249"/>
                    </a:cubicBezTo>
                    <a:cubicBezTo>
                      <a:pt x="857" y="249"/>
                      <a:pt x="1146" y="234"/>
                      <a:pt x="1435" y="234"/>
                    </a:cubicBezTo>
                    <a:cubicBezTo>
                      <a:pt x="1568" y="201"/>
                      <a:pt x="1568" y="34"/>
                      <a:pt x="14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6" name="Google Shape;5896;p170"/>
              <p:cNvSpPr/>
              <p:nvPr/>
            </p:nvSpPr>
            <p:spPr>
              <a:xfrm>
                <a:off x="5999950" y="2002814"/>
                <a:ext cx="64712" cy="16887"/>
              </a:xfrm>
              <a:custGeom>
                <a:rect b="b" l="l" r="r" t="t"/>
                <a:pathLst>
                  <a:path extrusionOk="0" h="215" w="1268">
                    <a:moveTo>
                      <a:pt x="1168" y="1"/>
                    </a:moveTo>
                    <a:cubicBezTo>
                      <a:pt x="801" y="1"/>
                      <a:pt x="434" y="34"/>
                      <a:pt x="100" y="34"/>
                    </a:cubicBezTo>
                    <a:cubicBezTo>
                      <a:pt x="0" y="34"/>
                      <a:pt x="0" y="167"/>
                      <a:pt x="100" y="167"/>
                    </a:cubicBezTo>
                    <a:cubicBezTo>
                      <a:pt x="336" y="191"/>
                      <a:pt x="589" y="215"/>
                      <a:pt x="846" y="215"/>
                    </a:cubicBezTo>
                    <a:cubicBezTo>
                      <a:pt x="953" y="215"/>
                      <a:pt x="1060" y="211"/>
                      <a:pt x="1168" y="201"/>
                    </a:cubicBezTo>
                    <a:cubicBezTo>
                      <a:pt x="1268" y="201"/>
                      <a:pt x="1268" y="1"/>
                      <a:pt x="11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7" name="Google Shape;5897;p170"/>
              <p:cNvSpPr/>
              <p:nvPr/>
            </p:nvSpPr>
            <p:spPr>
              <a:xfrm>
                <a:off x="5944320" y="4407647"/>
                <a:ext cx="76093" cy="19950"/>
              </a:xfrm>
              <a:custGeom>
                <a:rect b="b" l="l" r="r" t="t"/>
                <a:pathLst>
                  <a:path extrusionOk="0" h="254" w="1491">
                    <a:moveTo>
                      <a:pt x="92" y="0"/>
                    </a:moveTo>
                    <a:cubicBezTo>
                      <a:pt x="17" y="0"/>
                      <a:pt x="1" y="106"/>
                      <a:pt x="90" y="106"/>
                    </a:cubicBezTo>
                    <a:cubicBezTo>
                      <a:pt x="357" y="195"/>
                      <a:pt x="668" y="254"/>
                      <a:pt x="974" y="254"/>
                    </a:cubicBezTo>
                    <a:cubicBezTo>
                      <a:pt x="1127" y="254"/>
                      <a:pt x="1279" y="239"/>
                      <a:pt x="1424" y="206"/>
                    </a:cubicBezTo>
                    <a:cubicBezTo>
                      <a:pt x="1491" y="172"/>
                      <a:pt x="1491" y="39"/>
                      <a:pt x="1391" y="39"/>
                    </a:cubicBezTo>
                    <a:cubicBezTo>
                      <a:pt x="1174" y="39"/>
                      <a:pt x="965" y="47"/>
                      <a:pt x="757" y="47"/>
                    </a:cubicBezTo>
                    <a:cubicBezTo>
                      <a:pt x="548" y="47"/>
                      <a:pt x="340" y="39"/>
                      <a:pt x="123" y="6"/>
                    </a:cubicBezTo>
                    <a:cubicBezTo>
                      <a:pt x="112" y="2"/>
                      <a:pt x="102" y="0"/>
                      <a:pt x="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170"/>
              <p:cNvSpPr/>
              <p:nvPr/>
            </p:nvSpPr>
            <p:spPr>
              <a:xfrm>
                <a:off x="5860723" y="1991189"/>
                <a:ext cx="71194" cy="27726"/>
              </a:xfrm>
              <a:custGeom>
                <a:rect b="b" l="l" r="r" t="t"/>
                <a:pathLst>
                  <a:path extrusionOk="0" h="353" w="1395">
                    <a:moveTo>
                      <a:pt x="852" y="0"/>
                    </a:moveTo>
                    <a:cubicBezTo>
                      <a:pt x="597" y="0"/>
                      <a:pt x="338" y="60"/>
                      <a:pt x="93" y="149"/>
                    </a:cubicBezTo>
                    <a:cubicBezTo>
                      <a:pt x="1" y="179"/>
                      <a:pt x="22" y="353"/>
                      <a:pt x="131" y="353"/>
                    </a:cubicBezTo>
                    <a:cubicBezTo>
                      <a:pt x="140" y="353"/>
                      <a:pt x="150" y="351"/>
                      <a:pt x="160" y="349"/>
                    </a:cubicBezTo>
                    <a:cubicBezTo>
                      <a:pt x="393" y="285"/>
                      <a:pt x="612" y="262"/>
                      <a:pt x="826" y="262"/>
                    </a:cubicBezTo>
                    <a:cubicBezTo>
                      <a:pt x="950" y="262"/>
                      <a:pt x="1072" y="270"/>
                      <a:pt x="1194" y="282"/>
                    </a:cubicBezTo>
                    <a:cubicBezTo>
                      <a:pt x="1327" y="282"/>
                      <a:pt x="1394" y="49"/>
                      <a:pt x="1227" y="49"/>
                    </a:cubicBezTo>
                    <a:cubicBezTo>
                      <a:pt x="1105" y="15"/>
                      <a:pt x="979" y="0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170"/>
              <p:cNvSpPr/>
              <p:nvPr/>
            </p:nvSpPr>
            <p:spPr>
              <a:xfrm>
                <a:off x="5872257" y="4282524"/>
                <a:ext cx="26844" cy="101480"/>
              </a:xfrm>
              <a:custGeom>
                <a:rect b="b" l="l" r="r" t="t"/>
                <a:pathLst>
                  <a:path extrusionOk="0" h="1292" w="526">
                    <a:moveTo>
                      <a:pt x="256" y="1"/>
                    </a:moveTo>
                    <a:cubicBezTo>
                      <a:pt x="210" y="1"/>
                      <a:pt x="161" y="30"/>
                      <a:pt x="134" y="97"/>
                    </a:cubicBezTo>
                    <a:cubicBezTo>
                      <a:pt x="1" y="498"/>
                      <a:pt x="101" y="898"/>
                      <a:pt x="334" y="1265"/>
                    </a:cubicBezTo>
                    <a:cubicBezTo>
                      <a:pt x="353" y="1284"/>
                      <a:pt x="377" y="1292"/>
                      <a:pt x="401" y="1292"/>
                    </a:cubicBezTo>
                    <a:cubicBezTo>
                      <a:pt x="462" y="1292"/>
                      <a:pt x="525" y="1237"/>
                      <a:pt x="501" y="1165"/>
                    </a:cubicBezTo>
                    <a:cubicBezTo>
                      <a:pt x="334" y="865"/>
                      <a:pt x="301" y="498"/>
                      <a:pt x="368" y="164"/>
                    </a:cubicBezTo>
                    <a:cubicBezTo>
                      <a:pt x="387" y="65"/>
                      <a:pt x="324" y="1"/>
                      <a:pt x="2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170"/>
              <p:cNvSpPr/>
              <p:nvPr/>
            </p:nvSpPr>
            <p:spPr>
              <a:xfrm>
                <a:off x="5868838" y="3802845"/>
                <a:ext cx="20516" cy="125829"/>
              </a:xfrm>
              <a:custGeom>
                <a:rect b="b" l="l" r="r" t="t"/>
                <a:pathLst>
                  <a:path extrusionOk="0" h="1602" w="402">
                    <a:moveTo>
                      <a:pt x="189" y="0"/>
                    </a:moveTo>
                    <a:cubicBezTo>
                      <a:pt x="143" y="0"/>
                      <a:pt x="101" y="33"/>
                      <a:pt x="101" y="100"/>
                    </a:cubicBezTo>
                    <a:cubicBezTo>
                      <a:pt x="1" y="534"/>
                      <a:pt x="68" y="1067"/>
                      <a:pt x="101" y="1501"/>
                    </a:cubicBezTo>
                    <a:cubicBezTo>
                      <a:pt x="118" y="1568"/>
                      <a:pt x="159" y="1601"/>
                      <a:pt x="201" y="1601"/>
                    </a:cubicBezTo>
                    <a:cubicBezTo>
                      <a:pt x="243" y="1601"/>
                      <a:pt x="284" y="1568"/>
                      <a:pt x="301" y="1501"/>
                    </a:cubicBezTo>
                    <a:cubicBezTo>
                      <a:pt x="334" y="1067"/>
                      <a:pt x="401" y="534"/>
                      <a:pt x="301" y="100"/>
                    </a:cubicBezTo>
                    <a:cubicBezTo>
                      <a:pt x="284" y="33"/>
                      <a:pt x="234" y="0"/>
                      <a:pt x="1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170"/>
              <p:cNvSpPr/>
              <p:nvPr/>
            </p:nvSpPr>
            <p:spPr>
              <a:xfrm>
                <a:off x="5870573" y="4065109"/>
                <a:ext cx="17046" cy="99359"/>
              </a:xfrm>
              <a:custGeom>
                <a:rect b="b" l="l" r="r" t="t"/>
                <a:pathLst>
                  <a:path extrusionOk="0" h="1265" w="334">
                    <a:moveTo>
                      <a:pt x="138" y="0"/>
                    </a:moveTo>
                    <a:cubicBezTo>
                      <a:pt x="101" y="0"/>
                      <a:pt x="67" y="18"/>
                      <a:pt x="67" y="63"/>
                    </a:cubicBezTo>
                    <a:cubicBezTo>
                      <a:pt x="0" y="430"/>
                      <a:pt x="34" y="797"/>
                      <a:pt x="100" y="1164"/>
                    </a:cubicBezTo>
                    <a:cubicBezTo>
                      <a:pt x="100" y="1231"/>
                      <a:pt x="142" y="1264"/>
                      <a:pt x="184" y="1264"/>
                    </a:cubicBezTo>
                    <a:cubicBezTo>
                      <a:pt x="225" y="1264"/>
                      <a:pt x="267" y="1231"/>
                      <a:pt x="267" y="1164"/>
                    </a:cubicBezTo>
                    <a:cubicBezTo>
                      <a:pt x="300" y="797"/>
                      <a:pt x="334" y="430"/>
                      <a:pt x="234" y="63"/>
                    </a:cubicBezTo>
                    <a:cubicBezTo>
                      <a:pt x="234" y="27"/>
                      <a:pt x="184" y="0"/>
                      <a:pt x="13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170"/>
              <p:cNvSpPr/>
              <p:nvPr/>
            </p:nvSpPr>
            <p:spPr>
              <a:xfrm>
                <a:off x="5860366" y="3559432"/>
                <a:ext cx="24905" cy="110277"/>
              </a:xfrm>
              <a:custGeom>
                <a:rect b="b" l="l" r="r" t="t"/>
                <a:pathLst>
                  <a:path extrusionOk="0" h="1404" w="488">
                    <a:moveTo>
                      <a:pt x="278" y="0"/>
                    </a:moveTo>
                    <a:cubicBezTo>
                      <a:pt x="220" y="0"/>
                      <a:pt x="152" y="27"/>
                      <a:pt x="134" y="64"/>
                    </a:cubicBezTo>
                    <a:cubicBezTo>
                      <a:pt x="0" y="464"/>
                      <a:pt x="100" y="931"/>
                      <a:pt x="234" y="1331"/>
                    </a:cubicBezTo>
                    <a:cubicBezTo>
                      <a:pt x="246" y="1382"/>
                      <a:pt x="288" y="1404"/>
                      <a:pt x="333" y="1404"/>
                    </a:cubicBezTo>
                    <a:cubicBezTo>
                      <a:pt x="406" y="1404"/>
                      <a:pt x="488" y="1347"/>
                      <a:pt x="467" y="1264"/>
                    </a:cubicBezTo>
                    <a:cubicBezTo>
                      <a:pt x="367" y="864"/>
                      <a:pt x="434" y="464"/>
                      <a:pt x="367" y="64"/>
                    </a:cubicBezTo>
                    <a:cubicBezTo>
                      <a:pt x="367" y="18"/>
                      <a:pt x="326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170"/>
              <p:cNvSpPr/>
              <p:nvPr/>
            </p:nvSpPr>
            <p:spPr>
              <a:xfrm>
                <a:off x="5853527" y="2321003"/>
                <a:ext cx="26640" cy="144994"/>
              </a:xfrm>
              <a:custGeom>
                <a:rect b="b" l="l" r="r" t="t"/>
                <a:pathLst>
                  <a:path extrusionOk="0" h="1846" w="522">
                    <a:moveTo>
                      <a:pt x="290" y="1"/>
                    </a:moveTo>
                    <a:cubicBezTo>
                      <a:pt x="235" y="1"/>
                      <a:pt x="182" y="27"/>
                      <a:pt x="167" y="86"/>
                    </a:cubicBezTo>
                    <a:cubicBezTo>
                      <a:pt x="1" y="653"/>
                      <a:pt x="134" y="1253"/>
                      <a:pt x="368" y="1787"/>
                    </a:cubicBezTo>
                    <a:cubicBezTo>
                      <a:pt x="381" y="1827"/>
                      <a:pt x="410" y="1845"/>
                      <a:pt x="437" y="1845"/>
                    </a:cubicBezTo>
                    <a:cubicBezTo>
                      <a:pt x="480" y="1845"/>
                      <a:pt x="521" y="1801"/>
                      <a:pt x="501" y="1720"/>
                    </a:cubicBezTo>
                    <a:cubicBezTo>
                      <a:pt x="334" y="1187"/>
                      <a:pt x="368" y="686"/>
                      <a:pt x="434" y="119"/>
                    </a:cubicBezTo>
                    <a:cubicBezTo>
                      <a:pt x="434" y="44"/>
                      <a:pt x="361" y="1"/>
                      <a:pt x="2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170"/>
              <p:cNvSpPr/>
              <p:nvPr/>
            </p:nvSpPr>
            <p:spPr>
              <a:xfrm>
                <a:off x="5863734" y="2845845"/>
                <a:ext cx="18781" cy="106193"/>
              </a:xfrm>
              <a:custGeom>
                <a:rect b="b" l="l" r="r" t="t"/>
                <a:pathLst>
                  <a:path extrusionOk="0" h="1352" w="368">
                    <a:moveTo>
                      <a:pt x="184" y="0"/>
                    </a:moveTo>
                    <a:cubicBezTo>
                      <a:pt x="143" y="0"/>
                      <a:pt x="101" y="25"/>
                      <a:pt x="101" y="75"/>
                    </a:cubicBezTo>
                    <a:cubicBezTo>
                      <a:pt x="1" y="442"/>
                      <a:pt x="68" y="876"/>
                      <a:pt x="101" y="1276"/>
                    </a:cubicBezTo>
                    <a:cubicBezTo>
                      <a:pt x="101" y="1326"/>
                      <a:pt x="143" y="1351"/>
                      <a:pt x="184" y="1351"/>
                    </a:cubicBezTo>
                    <a:cubicBezTo>
                      <a:pt x="226" y="1351"/>
                      <a:pt x="268" y="1326"/>
                      <a:pt x="268" y="1276"/>
                    </a:cubicBezTo>
                    <a:cubicBezTo>
                      <a:pt x="301" y="876"/>
                      <a:pt x="368" y="442"/>
                      <a:pt x="268" y="75"/>
                    </a:cubicBezTo>
                    <a:cubicBezTo>
                      <a:pt x="268" y="25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5" name="Google Shape;5905;p170"/>
              <p:cNvSpPr/>
              <p:nvPr/>
            </p:nvSpPr>
            <p:spPr>
              <a:xfrm>
                <a:off x="5856947" y="3314056"/>
                <a:ext cx="23884" cy="127714"/>
              </a:xfrm>
              <a:custGeom>
                <a:rect b="b" l="l" r="r" t="t"/>
                <a:pathLst>
                  <a:path extrusionOk="0" h="1626" w="468">
                    <a:moveTo>
                      <a:pt x="211" y="0"/>
                    </a:moveTo>
                    <a:cubicBezTo>
                      <a:pt x="141" y="0"/>
                      <a:pt x="67" y="44"/>
                      <a:pt x="67" y="119"/>
                    </a:cubicBezTo>
                    <a:cubicBezTo>
                      <a:pt x="34" y="586"/>
                      <a:pt x="100" y="1019"/>
                      <a:pt x="0" y="1486"/>
                    </a:cubicBezTo>
                    <a:cubicBezTo>
                      <a:pt x="0" y="1569"/>
                      <a:pt x="64" y="1626"/>
                      <a:pt x="121" y="1626"/>
                    </a:cubicBezTo>
                    <a:cubicBezTo>
                      <a:pt x="156" y="1626"/>
                      <a:pt x="188" y="1604"/>
                      <a:pt x="201" y="1553"/>
                    </a:cubicBezTo>
                    <a:cubicBezTo>
                      <a:pt x="367" y="1086"/>
                      <a:pt x="467" y="552"/>
                      <a:pt x="334" y="85"/>
                    </a:cubicBezTo>
                    <a:cubicBezTo>
                      <a:pt x="319" y="27"/>
                      <a:pt x="266" y="0"/>
                      <a:pt x="2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170"/>
              <p:cNvSpPr/>
              <p:nvPr/>
            </p:nvSpPr>
            <p:spPr>
              <a:xfrm>
                <a:off x="5858631" y="3062002"/>
                <a:ext cx="17097" cy="119310"/>
              </a:xfrm>
              <a:custGeom>
                <a:rect b="b" l="l" r="r" t="t"/>
                <a:pathLst>
                  <a:path extrusionOk="0" h="1519" w="335">
                    <a:moveTo>
                      <a:pt x="172" y="0"/>
                    </a:moveTo>
                    <a:cubicBezTo>
                      <a:pt x="118" y="0"/>
                      <a:pt x="67" y="42"/>
                      <a:pt x="67" y="125"/>
                    </a:cubicBezTo>
                    <a:cubicBezTo>
                      <a:pt x="1" y="559"/>
                      <a:pt x="34" y="993"/>
                      <a:pt x="67" y="1393"/>
                    </a:cubicBezTo>
                    <a:cubicBezTo>
                      <a:pt x="67" y="1476"/>
                      <a:pt x="118" y="1518"/>
                      <a:pt x="172" y="1518"/>
                    </a:cubicBezTo>
                    <a:cubicBezTo>
                      <a:pt x="226" y="1518"/>
                      <a:pt x="284" y="1476"/>
                      <a:pt x="301" y="1393"/>
                    </a:cubicBezTo>
                    <a:cubicBezTo>
                      <a:pt x="301" y="993"/>
                      <a:pt x="334" y="559"/>
                      <a:pt x="301" y="125"/>
                    </a:cubicBezTo>
                    <a:cubicBezTo>
                      <a:pt x="284" y="42"/>
                      <a:pt x="226" y="0"/>
                      <a:pt x="1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170"/>
              <p:cNvSpPr/>
              <p:nvPr/>
            </p:nvSpPr>
            <p:spPr>
              <a:xfrm>
                <a:off x="5856947" y="2598740"/>
                <a:ext cx="17046" cy="144994"/>
              </a:xfrm>
              <a:custGeom>
                <a:rect b="b" l="l" r="r" t="t"/>
                <a:pathLst>
                  <a:path extrusionOk="0" h="1846" w="334">
                    <a:moveTo>
                      <a:pt x="210" y="1"/>
                    </a:moveTo>
                    <a:cubicBezTo>
                      <a:pt x="162" y="1"/>
                      <a:pt x="115" y="27"/>
                      <a:pt x="100" y="86"/>
                    </a:cubicBezTo>
                    <a:cubicBezTo>
                      <a:pt x="0" y="619"/>
                      <a:pt x="0" y="1187"/>
                      <a:pt x="67" y="1720"/>
                    </a:cubicBezTo>
                    <a:cubicBezTo>
                      <a:pt x="67" y="1804"/>
                      <a:pt x="117" y="1845"/>
                      <a:pt x="167" y="1845"/>
                    </a:cubicBezTo>
                    <a:cubicBezTo>
                      <a:pt x="217" y="1845"/>
                      <a:pt x="267" y="1804"/>
                      <a:pt x="267" y="1720"/>
                    </a:cubicBezTo>
                    <a:cubicBezTo>
                      <a:pt x="301" y="1187"/>
                      <a:pt x="334" y="653"/>
                      <a:pt x="334" y="119"/>
                    </a:cubicBezTo>
                    <a:cubicBezTo>
                      <a:pt x="334" y="44"/>
                      <a:pt x="271" y="1"/>
                      <a:pt x="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8" name="Google Shape;5908;p170"/>
              <p:cNvSpPr/>
              <p:nvPr/>
            </p:nvSpPr>
            <p:spPr>
              <a:xfrm>
                <a:off x="5848424" y="2110893"/>
                <a:ext cx="17097" cy="117346"/>
              </a:xfrm>
              <a:custGeom>
                <a:rect b="b" l="l" r="r" t="t"/>
                <a:pathLst>
                  <a:path extrusionOk="0" h="1494" w="335">
                    <a:moveTo>
                      <a:pt x="172" y="1"/>
                    </a:moveTo>
                    <a:cubicBezTo>
                      <a:pt x="117" y="1"/>
                      <a:pt x="67" y="42"/>
                      <a:pt x="67" y="126"/>
                    </a:cubicBezTo>
                    <a:cubicBezTo>
                      <a:pt x="1" y="559"/>
                      <a:pt x="67" y="960"/>
                      <a:pt x="101" y="1393"/>
                    </a:cubicBezTo>
                    <a:cubicBezTo>
                      <a:pt x="101" y="1460"/>
                      <a:pt x="134" y="1493"/>
                      <a:pt x="167" y="1493"/>
                    </a:cubicBezTo>
                    <a:cubicBezTo>
                      <a:pt x="201" y="1493"/>
                      <a:pt x="234" y="1460"/>
                      <a:pt x="234" y="1393"/>
                    </a:cubicBezTo>
                    <a:cubicBezTo>
                      <a:pt x="267" y="993"/>
                      <a:pt x="334" y="559"/>
                      <a:pt x="301" y="126"/>
                    </a:cubicBezTo>
                    <a:cubicBezTo>
                      <a:pt x="284" y="42"/>
                      <a:pt x="226" y="1"/>
                      <a:pt x="1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909" name="Google Shape;5909;p1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95863" y="1951863"/>
              <a:ext cx="2606050" cy="260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0" name="Google Shape;5910;p170"/>
          <p:cNvGrpSpPr/>
          <p:nvPr/>
        </p:nvGrpSpPr>
        <p:grpSpPr>
          <a:xfrm>
            <a:off x="3305639" y="2999017"/>
            <a:ext cx="2400599" cy="1649028"/>
            <a:chOff x="5158371" y="4196533"/>
            <a:chExt cx="583761" cy="569475"/>
          </a:xfrm>
        </p:grpSpPr>
        <p:sp>
          <p:nvSpPr>
            <p:cNvPr id="5911" name="Google Shape;5911;p170"/>
            <p:cNvSpPr/>
            <p:nvPr/>
          </p:nvSpPr>
          <p:spPr>
            <a:xfrm>
              <a:off x="5168905" y="4208850"/>
              <a:ext cx="562694" cy="547367"/>
            </a:xfrm>
            <a:custGeom>
              <a:rect b="b" l="l" r="r" t="t"/>
              <a:pathLst>
                <a:path extrusionOk="0" h="29464" w="30289">
                  <a:moveTo>
                    <a:pt x="7445" y="407"/>
                  </a:moveTo>
                  <a:cubicBezTo>
                    <a:pt x="7453" y="407"/>
                    <a:pt x="7462" y="408"/>
                    <a:pt x="7472" y="410"/>
                  </a:cubicBezTo>
                  <a:cubicBezTo>
                    <a:pt x="7872" y="443"/>
                    <a:pt x="8273" y="443"/>
                    <a:pt x="8673" y="543"/>
                  </a:cubicBezTo>
                  <a:cubicBezTo>
                    <a:pt x="8806" y="543"/>
                    <a:pt x="8773" y="777"/>
                    <a:pt x="8640" y="777"/>
                  </a:cubicBezTo>
                  <a:cubicBezTo>
                    <a:pt x="8273" y="777"/>
                    <a:pt x="7872" y="710"/>
                    <a:pt x="7472" y="643"/>
                  </a:cubicBezTo>
                  <a:cubicBezTo>
                    <a:pt x="7315" y="643"/>
                    <a:pt x="7306" y="407"/>
                    <a:pt x="7445" y="407"/>
                  </a:cubicBezTo>
                  <a:close/>
                  <a:moveTo>
                    <a:pt x="10249" y="507"/>
                  </a:moveTo>
                  <a:cubicBezTo>
                    <a:pt x="10257" y="507"/>
                    <a:pt x="10265" y="508"/>
                    <a:pt x="10274" y="510"/>
                  </a:cubicBezTo>
                  <a:cubicBezTo>
                    <a:pt x="10808" y="610"/>
                    <a:pt x="11342" y="610"/>
                    <a:pt x="11875" y="610"/>
                  </a:cubicBezTo>
                  <a:cubicBezTo>
                    <a:pt x="12042" y="610"/>
                    <a:pt x="12042" y="843"/>
                    <a:pt x="11875" y="877"/>
                  </a:cubicBezTo>
                  <a:cubicBezTo>
                    <a:pt x="11741" y="885"/>
                    <a:pt x="11609" y="889"/>
                    <a:pt x="11478" y="889"/>
                  </a:cubicBezTo>
                  <a:cubicBezTo>
                    <a:pt x="11054" y="889"/>
                    <a:pt x="10641" y="845"/>
                    <a:pt x="10207" y="743"/>
                  </a:cubicBezTo>
                  <a:cubicBezTo>
                    <a:pt x="10083" y="712"/>
                    <a:pt x="10133" y="507"/>
                    <a:pt x="10249" y="507"/>
                  </a:cubicBezTo>
                  <a:close/>
                  <a:moveTo>
                    <a:pt x="3936" y="610"/>
                  </a:moveTo>
                  <a:cubicBezTo>
                    <a:pt x="4537" y="643"/>
                    <a:pt x="5171" y="643"/>
                    <a:pt x="5771" y="743"/>
                  </a:cubicBezTo>
                  <a:cubicBezTo>
                    <a:pt x="5904" y="743"/>
                    <a:pt x="5938" y="977"/>
                    <a:pt x="5771" y="977"/>
                  </a:cubicBezTo>
                  <a:cubicBezTo>
                    <a:pt x="5137" y="977"/>
                    <a:pt x="4537" y="910"/>
                    <a:pt x="3936" y="843"/>
                  </a:cubicBezTo>
                  <a:cubicBezTo>
                    <a:pt x="3803" y="843"/>
                    <a:pt x="3803" y="610"/>
                    <a:pt x="3936" y="610"/>
                  </a:cubicBezTo>
                  <a:close/>
                  <a:moveTo>
                    <a:pt x="14129" y="697"/>
                  </a:moveTo>
                  <a:cubicBezTo>
                    <a:pt x="14428" y="697"/>
                    <a:pt x="14729" y="738"/>
                    <a:pt x="15011" y="843"/>
                  </a:cubicBezTo>
                  <a:cubicBezTo>
                    <a:pt x="15111" y="877"/>
                    <a:pt x="15078" y="1010"/>
                    <a:pt x="14978" y="1010"/>
                  </a:cubicBezTo>
                  <a:cubicBezTo>
                    <a:pt x="14520" y="1010"/>
                    <a:pt x="14063" y="937"/>
                    <a:pt x="13605" y="937"/>
                  </a:cubicBezTo>
                  <a:cubicBezTo>
                    <a:pt x="13529" y="937"/>
                    <a:pt x="13453" y="939"/>
                    <a:pt x="13376" y="944"/>
                  </a:cubicBezTo>
                  <a:cubicBezTo>
                    <a:pt x="13276" y="944"/>
                    <a:pt x="13243" y="777"/>
                    <a:pt x="13343" y="777"/>
                  </a:cubicBezTo>
                  <a:cubicBezTo>
                    <a:pt x="13595" y="730"/>
                    <a:pt x="13862" y="697"/>
                    <a:pt x="14129" y="697"/>
                  </a:cubicBezTo>
                  <a:close/>
                  <a:moveTo>
                    <a:pt x="20548" y="777"/>
                  </a:moveTo>
                  <a:cubicBezTo>
                    <a:pt x="20880" y="816"/>
                    <a:pt x="21213" y="832"/>
                    <a:pt x="21545" y="832"/>
                  </a:cubicBezTo>
                  <a:cubicBezTo>
                    <a:pt x="21780" y="832"/>
                    <a:pt x="22015" y="824"/>
                    <a:pt x="22249" y="810"/>
                  </a:cubicBezTo>
                  <a:cubicBezTo>
                    <a:pt x="22383" y="810"/>
                    <a:pt x="22416" y="1044"/>
                    <a:pt x="22283" y="1044"/>
                  </a:cubicBezTo>
                  <a:cubicBezTo>
                    <a:pt x="22046" y="1083"/>
                    <a:pt x="21809" y="1102"/>
                    <a:pt x="21574" y="1102"/>
                  </a:cubicBezTo>
                  <a:cubicBezTo>
                    <a:pt x="21214" y="1102"/>
                    <a:pt x="20858" y="1058"/>
                    <a:pt x="20515" y="977"/>
                  </a:cubicBezTo>
                  <a:cubicBezTo>
                    <a:pt x="20381" y="944"/>
                    <a:pt x="20415" y="777"/>
                    <a:pt x="20548" y="777"/>
                  </a:cubicBezTo>
                  <a:close/>
                  <a:moveTo>
                    <a:pt x="25051" y="780"/>
                  </a:moveTo>
                  <a:cubicBezTo>
                    <a:pt x="25229" y="780"/>
                    <a:pt x="25407" y="788"/>
                    <a:pt x="25585" y="810"/>
                  </a:cubicBezTo>
                  <a:cubicBezTo>
                    <a:pt x="25785" y="810"/>
                    <a:pt x="25785" y="1077"/>
                    <a:pt x="25585" y="1110"/>
                  </a:cubicBezTo>
                  <a:cubicBezTo>
                    <a:pt x="25429" y="1120"/>
                    <a:pt x="25273" y="1124"/>
                    <a:pt x="25116" y="1124"/>
                  </a:cubicBezTo>
                  <a:cubicBezTo>
                    <a:pt x="24739" y="1124"/>
                    <a:pt x="24361" y="1101"/>
                    <a:pt x="23984" y="1077"/>
                  </a:cubicBezTo>
                  <a:cubicBezTo>
                    <a:pt x="23784" y="1077"/>
                    <a:pt x="23784" y="810"/>
                    <a:pt x="23984" y="810"/>
                  </a:cubicBezTo>
                  <a:cubicBezTo>
                    <a:pt x="24340" y="810"/>
                    <a:pt x="24696" y="780"/>
                    <a:pt x="25051" y="780"/>
                  </a:cubicBezTo>
                  <a:close/>
                  <a:moveTo>
                    <a:pt x="17438" y="925"/>
                  </a:moveTo>
                  <a:cubicBezTo>
                    <a:pt x="17784" y="925"/>
                    <a:pt x="18126" y="964"/>
                    <a:pt x="18447" y="1077"/>
                  </a:cubicBezTo>
                  <a:cubicBezTo>
                    <a:pt x="18540" y="1108"/>
                    <a:pt x="18546" y="1314"/>
                    <a:pt x="18438" y="1314"/>
                  </a:cubicBezTo>
                  <a:cubicBezTo>
                    <a:pt x="18430" y="1314"/>
                    <a:pt x="18422" y="1313"/>
                    <a:pt x="18413" y="1310"/>
                  </a:cubicBezTo>
                  <a:cubicBezTo>
                    <a:pt x="17989" y="1263"/>
                    <a:pt x="17598" y="1216"/>
                    <a:pt x="17193" y="1216"/>
                  </a:cubicBezTo>
                  <a:cubicBezTo>
                    <a:pt x="17025" y="1216"/>
                    <a:pt x="16855" y="1224"/>
                    <a:pt x="16679" y="1244"/>
                  </a:cubicBezTo>
                  <a:cubicBezTo>
                    <a:pt x="16671" y="1246"/>
                    <a:pt x="16663" y="1247"/>
                    <a:pt x="16656" y="1247"/>
                  </a:cubicBezTo>
                  <a:cubicBezTo>
                    <a:pt x="16542" y="1247"/>
                    <a:pt x="16520" y="1008"/>
                    <a:pt x="16645" y="977"/>
                  </a:cubicBezTo>
                  <a:cubicBezTo>
                    <a:pt x="16906" y="948"/>
                    <a:pt x="17173" y="925"/>
                    <a:pt x="17438" y="925"/>
                  </a:cubicBezTo>
                  <a:close/>
                  <a:moveTo>
                    <a:pt x="27390" y="940"/>
                  </a:moveTo>
                  <a:cubicBezTo>
                    <a:pt x="27400" y="940"/>
                    <a:pt x="27410" y="941"/>
                    <a:pt x="27420" y="944"/>
                  </a:cubicBezTo>
                  <a:cubicBezTo>
                    <a:pt x="27887" y="1010"/>
                    <a:pt x="28487" y="1144"/>
                    <a:pt x="28787" y="1477"/>
                  </a:cubicBezTo>
                  <a:cubicBezTo>
                    <a:pt x="28903" y="1592"/>
                    <a:pt x="28794" y="1757"/>
                    <a:pt x="28676" y="1757"/>
                  </a:cubicBezTo>
                  <a:cubicBezTo>
                    <a:pt x="28658" y="1757"/>
                    <a:pt x="28639" y="1753"/>
                    <a:pt x="28621" y="1744"/>
                  </a:cubicBezTo>
                  <a:cubicBezTo>
                    <a:pt x="28421" y="1644"/>
                    <a:pt x="28220" y="1511"/>
                    <a:pt x="28020" y="1411"/>
                  </a:cubicBezTo>
                  <a:cubicBezTo>
                    <a:pt x="27820" y="1310"/>
                    <a:pt x="27620" y="1210"/>
                    <a:pt x="27386" y="1144"/>
                  </a:cubicBezTo>
                  <a:cubicBezTo>
                    <a:pt x="27232" y="1113"/>
                    <a:pt x="27278" y="940"/>
                    <a:pt x="27390" y="940"/>
                  </a:cubicBezTo>
                  <a:close/>
                  <a:moveTo>
                    <a:pt x="2235" y="710"/>
                  </a:moveTo>
                  <a:cubicBezTo>
                    <a:pt x="2369" y="710"/>
                    <a:pt x="2402" y="944"/>
                    <a:pt x="2268" y="977"/>
                  </a:cubicBezTo>
                  <a:cubicBezTo>
                    <a:pt x="1801" y="1110"/>
                    <a:pt x="1435" y="1444"/>
                    <a:pt x="1368" y="1944"/>
                  </a:cubicBezTo>
                  <a:cubicBezTo>
                    <a:pt x="1353" y="2003"/>
                    <a:pt x="1300" y="2029"/>
                    <a:pt x="1245" y="2029"/>
                  </a:cubicBezTo>
                  <a:cubicBezTo>
                    <a:pt x="1175" y="2029"/>
                    <a:pt x="1101" y="1986"/>
                    <a:pt x="1101" y="1911"/>
                  </a:cubicBezTo>
                  <a:cubicBezTo>
                    <a:pt x="1134" y="1310"/>
                    <a:pt x="1601" y="710"/>
                    <a:pt x="2235" y="710"/>
                  </a:cubicBezTo>
                  <a:close/>
                  <a:moveTo>
                    <a:pt x="28792" y="3354"/>
                  </a:moveTo>
                  <a:cubicBezTo>
                    <a:pt x="28862" y="3354"/>
                    <a:pt x="28938" y="3395"/>
                    <a:pt x="28954" y="3479"/>
                  </a:cubicBezTo>
                  <a:cubicBezTo>
                    <a:pt x="29054" y="4012"/>
                    <a:pt x="28954" y="4579"/>
                    <a:pt x="28954" y="5113"/>
                  </a:cubicBezTo>
                  <a:cubicBezTo>
                    <a:pt x="28938" y="5213"/>
                    <a:pt x="28862" y="5263"/>
                    <a:pt x="28792" y="5263"/>
                  </a:cubicBezTo>
                  <a:cubicBezTo>
                    <a:pt x="28721" y="5263"/>
                    <a:pt x="28654" y="5213"/>
                    <a:pt x="28654" y="5113"/>
                  </a:cubicBezTo>
                  <a:cubicBezTo>
                    <a:pt x="28621" y="4579"/>
                    <a:pt x="28554" y="4012"/>
                    <a:pt x="28654" y="3479"/>
                  </a:cubicBezTo>
                  <a:cubicBezTo>
                    <a:pt x="28654" y="3395"/>
                    <a:pt x="28721" y="3354"/>
                    <a:pt x="28792" y="3354"/>
                  </a:cubicBezTo>
                  <a:close/>
                  <a:moveTo>
                    <a:pt x="1164" y="3504"/>
                  </a:moveTo>
                  <a:cubicBezTo>
                    <a:pt x="1218" y="3504"/>
                    <a:pt x="1268" y="3529"/>
                    <a:pt x="1268" y="3579"/>
                  </a:cubicBezTo>
                  <a:cubicBezTo>
                    <a:pt x="1401" y="4112"/>
                    <a:pt x="1334" y="4713"/>
                    <a:pt x="1301" y="5247"/>
                  </a:cubicBezTo>
                  <a:cubicBezTo>
                    <a:pt x="1301" y="5330"/>
                    <a:pt x="1234" y="5372"/>
                    <a:pt x="1164" y="5372"/>
                  </a:cubicBezTo>
                  <a:cubicBezTo>
                    <a:pt x="1093" y="5372"/>
                    <a:pt x="1018" y="5330"/>
                    <a:pt x="1001" y="5247"/>
                  </a:cubicBezTo>
                  <a:cubicBezTo>
                    <a:pt x="968" y="4713"/>
                    <a:pt x="901" y="4112"/>
                    <a:pt x="1034" y="3579"/>
                  </a:cubicBezTo>
                  <a:cubicBezTo>
                    <a:pt x="1051" y="3529"/>
                    <a:pt x="1109" y="3504"/>
                    <a:pt x="1164" y="3504"/>
                  </a:cubicBezTo>
                  <a:close/>
                  <a:moveTo>
                    <a:pt x="28671" y="7138"/>
                  </a:moveTo>
                  <a:cubicBezTo>
                    <a:pt x="28724" y="7138"/>
                    <a:pt x="28772" y="7173"/>
                    <a:pt x="28787" y="7248"/>
                  </a:cubicBezTo>
                  <a:cubicBezTo>
                    <a:pt x="28921" y="7682"/>
                    <a:pt x="28921" y="8182"/>
                    <a:pt x="28954" y="8649"/>
                  </a:cubicBezTo>
                  <a:cubicBezTo>
                    <a:pt x="28954" y="8746"/>
                    <a:pt x="28864" y="8798"/>
                    <a:pt x="28781" y="8798"/>
                  </a:cubicBezTo>
                  <a:cubicBezTo>
                    <a:pt x="28723" y="8798"/>
                    <a:pt x="28668" y="8771"/>
                    <a:pt x="28654" y="8716"/>
                  </a:cubicBezTo>
                  <a:cubicBezTo>
                    <a:pt x="28587" y="8249"/>
                    <a:pt x="28487" y="7748"/>
                    <a:pt x="28521" y="7281"/>
                  </a:cubicBezTo>
                  <a:cubicBezTo>
                    <a:pt x="28539" y="7190"/>
                    <a:pt x="28608" y="7138"/>
                    <a:pt x="28671" y="7138"/>
                  </a:cubicBezTo>
                  <a:close/>
                  <a:moveTo>
                    <a:pt x="1151" y="7031"/>
                  </a:moveTo>
                  <a:cubicBezTo>
                    <a:pt x="1218" y="7031"/>
                    <a:pt x="1284" y="7081"/>
                    <a:pt x="1301" y="7181"/>
                  </a:cubicBezTo>
                  <a:cubicBezTo>
                    <a:pt x="1368" y="7782"/>
                    <a:pt x="1301" y="8382"/>
                    <a:pt x="1268" y="8983"/>
                  </a:cubicBezTo>
                  <a:cubicBezTo>
                    <a:pt x="1268" y="9066"/>
                    <a:pt x="1209" y="9108"/>
                    <a:pt x="1151" y="9108"/>
                  </a:cubicBezTo>
                  <a:cubicBezTo>
                    <a:pt x="1093" y="9108"/>
                    <a:pt x="1034" y="9066"/>
                    <a:pt x="1034" y="8983"/>
                  </a:cubicBezTo>
                  <a:cubicBezTo>
                    <a:pt x="1001" y="8382"/>
                    <a:pt x="934" y="7782"/>
                    <a:pt x="1001" y="7181"/>
                  </a:cubicBezTo>
                  <a:cubicBezTo>
                    <a:pt x="1018" y="7081"/>
                    <a:pt x="1084" y="7031"/>
                    <a:pt x="1151" y="7031"/>
                  </a:cubicBezTo>
                  <a:close/>
                  <a:moveTo>
                    <a:pt x="28687" y="10259"/>
                  </a:moveTo>
                  <a:cubicBezTo>
                    <a:pt x="28754" y="10259"/>
                    <a:pt x="28821" y="10300"/>
                    <a:pt x="28821" y="10384"/>
                  </a:cubicBezTo>
                  <a:cubicBezTo>
                    <a:pt x="28854" y="10884"/>
                    <a:pt x="28821" y="11384"/>
                    <a:pt x="28787" y="11885"/>
                  </a:cubicBezTo>
                  <a:cubicBezTo>
                    <a:pt x="28787" y="11951"/>
                    <a:pt x="28737" y="11985"/>
                    <a:pt x="28687" y="11985"/>
                  </a:cubicBezTo>
                  <a:cubicBezTo>
                    <a:pt x="28637" y="11985"/>
                    <a:pt x="28587" y="11951"/>
                    <a:pt x="28587" y="11885"/>
                  </a:cubicBezTo>
                  <a:cubicBezTo>
                    <a:pt x="28554" y="11384"/>
                    <a:pt x="28487" y="10884"/>
                    <a:pt x="28554" y="10384"/>
                  </a:cubicBezTo>
                  <a:cubicBezTo>
                    <a:pt x="28554" y="10300"/>
                    <a:pt x="28621" y="10259"/>
                    <a:pt x="28687" y="10259"/>
                  </a:cubicBezTo>
                  <a:close/>
                  <a:moveTo>
                    <a:pt x="1255" y="10609"/>
                  </a:moveTo>
                  <a:cubicBezTo>
                    <a:pt x="1301" y="10609"/>
                    <a:pt x="1351" y="10634"/>
                    <a:pt x="1368" y="10684"/>
                  </a:cubicBezTo>
                  <a:cubicBezTo>
                    <a:pt x="1468" y="11251"/>
                    <a:pt x="1401" y="11818"/>
                    <a:pt x="1401" y="12418"/>
                  </a:cubicBezTo>
                  <a:cubicBezTo>
                    <a:pt x="1385" y="12502"/>
                    <a:pt x="1318" y="12544"/>
                    <a:pt x="1255" y="12544"/>
                  </a:cubicBezTo>
                  <a:cubicBezTo>
                    <a:pt x="1193" y="12544"/>
                    <a:pt x="1134" y="12502"/>
                    <a:pt x="1134" y="12418"/>
                  </a:cubicBezTo>
                  <a:cubicBezTo>
                    <a:pt x="1101" y="11818"/>
                    <a:pt x="1068" y="11251"/>
                    <a:pt x="1168" y="10684"/>
                  </a:cubicBezTo>
                  <a:cubicBezTo>
                    <a:pt x="1168" y="10634"/>
                    <a:pt x="1209" y="10609"/>
                    <a:pt x="1255" y="10609"/>
                  </a:cubicBezTo>
                  <a:close/>
                  <a:moveTo>
                    <a:pt x="28897" y="13492"/>
                  </a:moveTo>
                  <a:cubicBezTo>
                    <a:pt x="28936" y="13492"/>
                    <a:pt x="28974" y="13511"/>
                    <a:pt x="28988" y="13553"/>
                  </a:cubicBezTo>
                  <a:cubicBezTo>
                    <a:pt x="29121" y="14153"/>
                    <a:pt x="29054" y="14753"/>
                    <a:pt x="28921" y="15354"/>
                  </a:cubicBezTo>
                  <a:cubicBezTo>
                    <a:pt x="28907" y="15396"/>
                    <a:pt x="28864" y="15414"/>
                    <a:pt x="28821" y="15414"/>
                  </a:cubicBezTo>
                  <a:cubicBezTo>
                    <a:pt x="28761" y="15414"/>
                    <a:pt x="28701" y="15379"/>
                    <a:pt x="28721" y="15321"/>
                  </a:cubicBezTo>
                  <a:cubicBezTo>
                    <a:pt x="28787" y="14753"/>
                    <a:pt x="28754" y="14186"/>
                    <a:pt x="28787" y="13586"/>
                  </a:cubicBezTo>
                  <a:cubicBezTo>
                    <a:pt x="28787" y="13528"/>
                    <a:pt x="28844" y="13492"/>
                    <a:pt x="28897" y="13492"/>
                  </a:cubicBezTo>
                  <a:close/>
                  <a:moveTo>
                    <a:pt x="1175" y="14432"/>
                  </a:moveTo>
                  <a:cubicBezTo>
                    <a:pt x="1225" y="14432"/>
                    <a:pt x="1268" y="14458"/>
                    <a:pt x="1268" y="14520"/>
                  </a:cubicBezTo>
                  <a:cubicBezTo>
                    <a:pt x="1368" y="15154"/>
                    <a:pt x="1368" y="15754"/>
                    <a:pt x="1568" y="16355"/>
                  </a:cubicBezTo>
                  <a:cubicBezTo>
                    <a:pt x="1609" y="16437"/>
                    <a:pt x="1536" y="16494"/>
                    <a:pt x="1458" y="16494"/>
                  </a:cubicBezTo>
                  <a:cubicBezTo>
                    <a:pt x="1410" y="16494"/>
                    <a:pt x="1360" y="16472"/>
                    <a:pt x="1334" y="16421"/>
                  </a:cubicBezTo>
                  <a:cubicBezTo>
                    <a:pt x="1101" y="15821"/>
                    <a:pt x="934" y="15154"/>
                    <a:pt x="1034" y="14520"/>
                  </a:cubicBezTo>
                  <a:cubicBezTo>
                    <a:pt x="1052" y="14466"/>
                    <a:pt x="1118" y="14432"/>
                    <a:pt x="1175" y="14432"/>
                  </a:cubicBezTo>
                  <a:close/>
                  <a:moveTo>
                    <a:pt x="29004" y="17122"/>
                  </a:moveTo>
                  <a:cubicBezTo>
                    <a:pt x="29063" y="17122"/>
                    <a:pt x="29121" y="17155"/>
                    <a:pt x="29121" y="17222"/>
                  </a:cubicBezTo>
                  <a:cubicBezTo>
                    <a:pt x="29188" y="17722"/>
                    <a:pt x="29121" y="18256"/>
                    <a:pt x="29121" y="18723"/>
                  </a:cubicBezTo>
                  <a:cubicBezTo>
                    <a:pt x="29121" y="18790"/>
                    <a:pt x="29071" y="18823"/>
                    <a:pt x="29021" y="18823"/>
                  </a:cubicBezTo>
                  <a:cubicBezTo>
                    <a:pt x="28971" y="18823"/>
                    <a:pt x="28921" y="18790"/>
                    <a:pt x="28921" y="18723"/>
                  </a:cubicBezTo>
                  <a:cubicBezTo>
                    <a:pt x="28888" y="18256"/>
                    <a:pt x="28821" y="17722"/>
                    <a:pt x="28888" y="17222"/>
                  </a:cubicBezTo>
                  <a:cubicBezTo>
                    <a:pt x="28888" y="17155"/>
                    <a:pt x="28946" y="17122"/>
                    <a:pt x="29004" y="17122"/>
                  </a:cubicBezTo>
                  <a:close/>
                  <a:moveTo>
                    <a:pt x="1251" y="18089"/>
                  </a:moveTo>
                  <a:cubicBezTo>
                    <a:pt x="1301" y="18089"/>
                    <a:pt x="1351" y="18123"/>
                    <a:pt x="1368" y="18189"/>
                  </a:cubicBezTo>
                  <a:cubicBezTo>
                    <a:pt x="1435" y="18690"/>
                    <a:pt x="1401" y="19190"/>
                    <a:pt x="1368" y="19690"/>
                  </a:cubicBezTo>
                  <a:cubicBezTo>
                    <a:pt x="1351" y="19757"/>
                    <a:pt x="1301" y="19790"/>
                    <a:pt x="1255" y="19790"/>
                  </a:cubicBezTo>
                  <a:cubicBezTo>
                    <a:pt x="1209" y="19790"/>
                    <a:pt x="1168" y="19757"/>
                    <a:pt x="1168" y="19690"/>
                  </a:cubicBezTo>
                  <a:cubicBezTo>
                    <a:pt x="1134" y="19190"/>
                    <a:pt x="1101" y="18690"/>
                    <a:pt x="1134" y="18189"/>
                  </a:cubicBezTo>
                  <a:cubicBezTo>
                    <a:pt x="1151" y="18123"/>
                    <a:pt x="1201" y="18089"/>
                    <a:pt x="1251" y="18089"/>
                  </a:cubicBezTo>
                  <a:close/>
                  <a:moveTo>
                    <a:pt x="29121" y="20357"/>
                  </a:moveTo>
                  <a:cubicBezTo>
                    <a:pt x="29171" y="20357"/>
                    <a:pt x="29221" y="20391"/>
                    <a:pt x="29221" y="20458"/>
                  </a:cubicBezTo>
                  <a:cubicBezTo>
                    <a:pt x="29254" y="20925"/>
                    <a:pt x="29221" y="21392"/>
                    <a:pt x="29221" y="21825"/>
                  </a:cubicBezTo>
                  <a:cubicBezTo>
                    <a:pt x="29221" y="21892"/>
                    <a:pt x="29171" y="21925"/>
                    <a:pt x="29121" y="21925"/>
                  </a:cubicBezTo>
                  <a:cubicBezTo>
                    <a:pt x="29071" y="21925"/>
                    <a:pt x="29021" y="21892"/>
                    <a:pt x="29021" y="21825"/>
                  </a:cubicBezTo>
                  <a:cubicBezTo>
                    <a:pt x="28988" y="21392"/>
                    <a:pt x="28954" y="20925"/>
                    <a:pt x="29021" y="20458"/>
                  </a:cubicBezTo>
                  <a:cubicBezTo>
                    <a:pt x="29021" y="20391"/>
                    <a:pt x="29071" y="20357"/>
                    <a:pt x="29121" y="20357"/>
                  </a:cubicBezTo>
                  <a:close/>
                  <a:moveTo>
                    <a:pt x="1047" y="21216"/>
                  </a:moveTo>
                  <a:cubicBezTo>
                    <a:pt x="1093" y="21216"/>
                    <a:pt x="1134" y="21241"/>
                    <a:pt x="1134" y="21291"/>
                  </a:cubicBezTo>
                  <a:cubicBezTo>
                    <a:pt x="1168" y="21625"/>
                    <a:pt x="1134" y="21959"/>
                    <a:pt x="1134" y="22259"/>
                  </a:cubicBezTo>
                  <a:cubicBezTo>
                    <a:pt x="1134" y="22309"/>
                    <a:pt x="1093" y="22334"/>
                    <a:pt x="1051" y="22334"/>
                  </a:cubicBezTo>
                  <a:cubicBezTo>
                    <a:pt x="1009" y="22334"/>
                    <a:pt x="968" y="22309"/>
                    <a:pt x="968" y="22259"/>
                  </a:cubicBezTo>
                  <a:cubicBezTo>
                    <a:pt x="934" y="21959"/>
                    <a:pt x="934" y="21625"/>
                    <a:pt x="934" y="21291"/>
                  </a:cubicBezTo>
                  <a:cubicBezTo>
                    <a:pt x="951" y="21241"/>
                    <a:pt x="1001" y="21216"/>
                    <a:pt x="1047" y="21216"/>
                  </a:cubicBezTo>
                  <a:close/>
                  <a:moveTo>
                    <a:pt x="1151" y="23893"/>
                  </a:moveTo>
                  <a:cubicBezTo>
                    <a:pt x="1193" y="23893"/>
                    <a:pt x="1234" y="23927"/>
                    <a:pt x="1234" y="23993"/>
                  </a:cubicBezTo>
                  <a:cubicBezTo>
                    <a:pt x="1268" y="24360"/>
                    <a:pt x="1268" y="24761"/>
                    <a:pt x="1234" y="25161"/>
                  </a:cubicBezTo>
                  <a:cubicBezTo>
                    <a:pt x="1234" y="25211"/>
                    <a:pt x="1193" y="25236"/>
                    <a:pt x="1151" y="25236"/>
                  </a:cubicBezTo>
                  <a:cubicBezTo>
                    <a:pt x="1109" y="25236"/>
                    <a:pt x="1068" y="25211"/>
                    <a:pt x="1068" y="25161"/>
                  </a:cubicBezTo>
                  <a:cubicBezTo>
                    <a:pt x="1034" y="24761"/>
                    <a:pt x="1034" y="24360"/>
                    <a:pt x="1068" y="23993"/>
                  </a:cubicBezTo>
                  <a:cubicBezTo>
                    <a:pt x="1068" y="23927"/>
                    <a:pt x="1109" y="23893"/>
                    <a:pt x="1151" y="23893"/>
                  </a:cubicBezTo>
                  <a:close/>
                  <a:moveTo>
                    <a:pt x="29229" y="23780"/>
                  </a:moveTo>
                  <a:cubicBezTo>
                    <a:pt x="29276" y="23780"/>
                    <a:pt x="29321" y="23815"/>
                    <a:pt x="29321" y="23893"/>
                  </a:cubicBezTo>
                  <a:cubicBezTo>
                    <a:pt x="29321" y="24360"/>
                    <a:pt x="29388" y="24794"/>
                    <a:pt x="29521" y="25261"/>
                  </a:cubicBezTo>
                  <a:cubicBezTo>
                    <a:pt x="29540" y="25336"/>
                    <a:pt x="29485" y="25379"/>
                    <a:pt x="29427" y="25379"/>
                  </a:cubicBezTo>
                  <a:cubicBezTo>
                    <a:pt x="29382" y="25379"/>
                    <a:pt x="29336" y="25353"/>
                    <a:pt x="29321" y="25294"/>
                  </a:cubicBezTo>
                  <a:cubicBezTo>
                    <a:pt x="29154" y="24827"/>
                    <a:pt x="29054" y="24360"/>
                    <a:pt x="29121" y="23893"/>
                  </a:cubicBezTo>
                  <a:cubicBezTo>
                    <a:pt x="29121" y="23823"/>
                    <a:pt x="29177" y="23780"/>
                    <a:pt x="29229" y="23780"/>
                  </a:cubicBezTo>
                  <a:close/>
                  <a:moveTo>
                    <a:pt x="1143" y="26644"/>
                  </a:moveTo>
                  <a:cubicBezTo>
                    <a:pt x="1205" y="26644"/>
                    <a:pt x="1268" y="26687"/>
                    <a:pt x="1268" y="26762"/>
                  </a:cubicBezTo>
                  <a:cubicBezTo>
                    <a:pt x="1301" y="27262"/>
                    <a:pt x="1401" y="27696"/>
                    <a:pt x="1668" y="28130"/>
                  </a:cubicBezTo>
                  <a:cubicBezTo>
                    <a:pt x="1718" y="28205"/>
                    <a:pt x="1637" y="28299"/>
                    <a:pt x="1565" y="28299"/>
                  </a:cubicBezTo>
                  <a:cubicBezTo>
                    <a:pt x="1541" y="28299"/>
                    <a:pt x="1518" y="28288"/>
                    <a:pt x="1501" y="28263"/>
                  </a:cubicBezTo>
                  <a:cubicBezTo>
                    <a:pt x="1101" y="27829"/>
                    <a:pt x="968" y="27296"/>
                    <a:pt x="1034" y="26729"/>
                  </a:cubicBezTo>
                  <a:cubicBezTo>
                    <a:pt x="1049" y="26670"/>
                    <a:pt x="1096" y="26644"/>
                    <a:pt x="1143" y="26644"/>
                  </a:cubicBezTo>
                  <a:close/>
                  <a:moveTo>
                    <a:pt x="9941" y="28230"/>
                  </a:moveTo>
                  <a:cubicBezTo>
                    <a:pt x="10441" y="28230"/>
                    <a:pt x="10941" y="28230"/>
                    <a:pt x="11442" y="28263"/>
                  </a:cubicBezTo>
                  <a:cubicBezTo>
                    <a:pt x="11575" y="28263"/>
                    <a:pt x="11575" y="28497"/>
                    <a:pt x="11442" y="28497"/>
                  </a:cubicBezTo>
                  <a:lnTo>
                    <a:pt x="9941" y="28497"/>
                  </a:lnTo>
                  <a:cubicBezTo>
                    <a:pt x="9774" y="28497"/>
                    <a:pt x="9774" y="28230"/>
                    <a:pt x="9941" y="28230"/>
                  </a:cubicBezTo>
                  <a:close/>
                  <a:moveTo>
                    <a:pt x="29771" y="26971"/>
                  </a:moveTo>
                  <a:cubicBezTo>
                    <a:pt x="29830" y="26971"/>
                    <a:pt x="29888" y="27012"/>
                    <a:pt x="29888" y="27096"/>
                  </a:cubicBezTo>
                  <a:cubicBezTo>
                    <a:pt x="29922" y="27763"/>
                    <a:pt x="29455" y="28296"/>
                    <a:pt x="28821" y="28497"/>
                  </a:cubicBezTo>
                  <a:cubicBezTo>
                    <a:pt x="28809" y="28500"/>
                    <a:pt x="28798" y="28501"/>
                    <a:pt x="28787" y="28501"/>
                  </a:cubicBezTo>
                  <a:cubicBezTo>
                    <a:pt x="28683" y="28501"/>
                    <a:pt x="28666" y="28357"/>
                    <a:pt x="28787" y="28296"/>
                  </a:cubicBezTo>
                  <a:cubicBezTo>
                    <a:pt x="29288" y="28096"/>
                    <a:pt x="29588" y="27629"/>
                    <a:pt x="29655" y="27096"/>
                  </a:cubicBezTo>
                  <a:cubicBezTo>
                    <a:pt x="29655" y="27012"/>
                    <a:pt x="29713" y="26971"/>
                    <a:pt x="29771" y="26971"/>
                  </a:cubicBezTo>
                  <a:close/>
                  <a:moveTo>
                    <a:pt x="20613" y="28221"/>
                  </a:moveTo>
                  <a:cubicBezTo>
                    <a:pt x="20889" y="28221"/>
                    <a:pt x="21163" y="28261"/>
                    <a:pt x="21449" y="28363"/>
                  </a:cubicBezTo>
                  <a:cubicBezTo>
                    <a:pt x="21573" y="28394"/>
                    <a:pt x="21524" y="28600"/>
                    <a:pt x="21408" y="28600"/>
                  </a:cubicBezTo>
                  <a:cubicBezTo>
                    <a:pt x="21400" y="28600"/>
                    <a:pt x="21391" y="28599"/>
                    <a:pt x="21382" y="28597"/>
                  </a:cubicBezTo>
                  <a:cubicBezTo>
                    <a:pt x="21057" y="28522"/>
                    <a:pt x="20750" y="28484"/>
                    <a:pt x="20435" y="28484"/>
                  </a:cubicBezTo>
                  <a:cubicBezTo>
                    <a:pt x="20329" y="28484"/>
                    <a:pt x="20223" y="28488"/>
                    <a:pt x="20115" y="28497"/>
                  </a:cubicBezTo>
                  <a:cubicBezTo>
                    <a:pt x="20106" y="28499"/>
                    <a:pt x="20097" y="28500"/>
                    <a:pt x="20089" y="28500"/>
                  </a:cubicBezTo>
                  <a:cubicBezTo>
                    <a:pt x="19977" y="28500"/>
                    <a:pt x="19957" y="28294"/>
                    <a:pt x="20081" y="28263"/>
                  </a:cubicBezTo>
                  <a:cubicBezTo>
                    <a:pt x="20262" y="28237"/>
                    <a:pt x="20438" y="28221"/>
                    <a:pt x="20613" y="28221"/>
                  </a:cubicBezTo>
                  <a:close/>
                  <a:moveTo>
                    <a:pt x="23827" y="28230"/>
                  </a:moveTo>
                  <a:cubicBezTo>
                    <a:pt x="23988" y="28230"/>
                    <a:pt x="24151" y="28241"/>
                    <a:pt x="24318" y="28263"/>
                  </a:cubicBezTo>
                  <a:cubicBezTo>
                    <a:pt x="24451" y="28296"/>
                    <a:pt x="24418" y="28497"/>
                    <a:pt x="24284" y="28497"/>
                  </a:cubicBezTo>
                  <a:cubicBezTo>
                    <a:pt x="24176" y="28488"/>
                    <a:pt x="24065" y="28484"/>
                    <a:pt x="23953" y="28484"/>
                  </a:cubicBezTo>
                  <a:cubicBezTo>
                    <a:pt x="23617" y="28484"/>
                    <a:pt x="23267" y="28522"/>
                    <a:pt x="22917" y="28597"/>
                  </a:cubicBezTo>
                  <a:cubicBezTo>
                    <a:pt x="22908" y="28599"/>
                    <a:pt x="22899" y="28600"/>
                    <a:pt x="22891" y="28600"/>
                  </a:cubicBezTo>
                  <a:cubicBezTo>
                    <a:pt x="22775" y="28600"/>
                    <a:pt x="22727" y="28394"/>
                    <a:pt x="22883" y="28363"/>
                  </a:cubicBezTo>
                  <a:cubicBezTo>
                    <a:pt x="23195" y="28274"/>
                    <a:pt x="23506" y="28230"/>
                    <a:pt x="23827" y="28230"/>
                  </a:cubicBezTo>
                  <a:close/>
                  <a:moveTo>
                    <a:pt x="13977" y="28353"/>
                  </a:moveTo>
                  <a:cubicBezTo>
                    <a:pt x="14319" y="28353"/>
                    <a:pt x="14659" y="28385"/>
                    <a:pt x="15011" y="28463"/>
                  </a:cubicBezTo>
                  <a:cubicBezTo>
                    <a:pt x="15111" y="28497"/>
                    <a:pt x="15078" y="28663"/>
                    <a:pt x="14978" y="28663"/>
                  </a:cubicBezTo>
                  <a:cubicBezTo>
                    <a:pt x="14562" y="28615"/>
                    <a:pt x="14147" y="28584"/>
                    <a:pt x="13719" y="28584"/>
                  </a:cubicBezTo>
                  <a:cubicBezTo>
                    <a:pt x="13562" y="28584"/>
                    <a:pt x="13404" y="28588"/>
                    <a:pt x="13243" y="28597"/>
                  </a:cubicBezTo>
                  <a:cubicBezTo>
                    <a:pt x="13143" y="28597"/>
                    <a:pt x="13143" y="28397"/>
                    <a:pt x="13243" y="28397"/>
                  </a:cubicBezTo>
                  <a:cubicBezTo>
                    <a:pt x="13492" y="28369"/>
                    <a:pt x="13735" y="28353"/>
                    <a:pt x="13977" y="28353"/>
                  </a:cubicBezTo>
                  <a:close/>
                  <a:moveTo>
                    <a:pt x="27409" y="28259"/>
                  </a:moveTo>
                  <a:cubicBezTo>
                    <a:pt x="27496" y="28259"/>
                    <a:pt x="27543" y="28432"/>
                    <a:pt x="27420" y="28463"/>
                  </a:cubicBezTo>
                  <a:cubicBezTo>
                    <a:pt x="27020" y="28530"/>
                    <a:pt x="26653" y="28597"/>
                    <a:pt x="26252" y="28663"/>
                  </a:cubicBezTo>
                  <a:cubicBezTo>
                    <a:pt x="26242" y="28666"/>
                    <a:pt x="26232" y="28667"/>
                    <a:pt x="26223" y="28667"/>
                  </a:cubicBezTo>
                  <a:cubicBezTo>
                    <a:pt x="26110" y="28667"/>
                    <a:pt x="26062" y="28494"/>
                    <a:pt x="26186" y="28463"/>
                  </a:cubicBezTo>
                  <a:cubicBezTo>
                    <a:pt x="26586" y="28397"/>
                    <a:pt x="26986" y="28296"/>
                    <a:pt x="27386" y="28263"/>
                  </a:cubicBezTo>
                  <a:cubicBezTo>
                    <a:pt x="27394" y="28261"/>
                    <a:pt x="27402" y="28259"/>
                    <a:pt x="27409" y="28259"/>
                  </a:cubicBezTo>
                  <a:close/>
                  <a:moveTo>
                    <a:pt x="7055" y="28472"/>
                  </a:moveTo>
                  <a:cubicBezTo>
                    <a:pt x="7339" y="28472"/>
                    <a:pt x="7622" y="28480"/>
                    <a:pt x="7906" y="28497"/>
                  </a:cubicBezTo>
                  <a:cubicBezTo>
                    <a:pt x="8039" y="28497"/>
                    <a:pt x="8039" y="28697"/>
                    <a:pt x="7906" y="28697"/>
                  </a:cubicBezTo>
                  <a:cubicBezTo>
                    <a:pt x="7717" y="28708"/>
                    <a:pt x="7528" y="28712"/>
                    <a:pt x="7339" y="28712"/>
                  </a:cubicBezTo>
                  <a:cubicBezTo>
                    <a:pt x="6961" y="28712"/>
                    <a:pt x="6583" y="28697"/>
                    <a:pt x="6205" y="28697"/>
                  </a:cubicBezTo>
                  <a:cubicBezTo>
                    <a:pt x="6071" y="28663"/>
                    <a:pt x="6071" y="28497"/>
                    <a:pt x="6205" y="28497"/>
                  </a:cubicBezTo>
                  <a:cubicBezTo>
                    <a:pt x="6488" y="28480"/>
                    <a:pt x="6772" y="28472"/>
                    <a:pt x="7055" y="28472"/>
                  </a:cubicBezTo>
                  <a:close/>
                  <a:moveTo>
                    <a:pt x="17546" y="28472"/>
                  </a:moveTo>
                  <a:cubicBezTo>
                    <a:pt x="17838" y="28472"/>
                    <a:pt x="18130" y="28480"/>
                    <a:pt x="18413" y="28497"/>
                  </a:cubicBezTo>
                  <a:cubicBezTo>
                    <a:pt x="18547" y="28497"/>
                    <a:pt x="18547" y="28697"/>
                    <a:pt x="18413" y="28697"/>
                  </a:cubicBezTo>
                  <a:cubicBezTo>
                    <a:pt x="18224" y="28708"/>
                    <a:pt x="18032" y="28712"/>
                    <a:pt x="17838" y="28712"/>
                  </a:cubicBezTo>
                  <a:cubicBezTo>
                    <a:pt x="17450" y="28712"/>
                    <a:pt x="17057" y="28697"/>
                    <a:pt x="16679" y="28697"/>
                  </a:cubicBezTo>
                  <a:cubicBezTo>
                    <a:pt x="16545" y="28697"/>
                    <a:pt x="16545" y="28497"/>
                    <a:pt x="16679" y="28497"/>
                  </a:cubicBezTo>
                  <a:cubicBezTo>
                    <a:pt x="16962" y="28480"/>
                    <a:pt x="17254" y="28472"/>
                    <a:pt x="17546" y="28472"/>
                  </a:cubicBezTo>
                  <a:close/>
                  <a:moveTo>
                    <a:pt x="2769" y="28363"/>
                  </a:moveTo>
                  <a:cubicBezTo>
                    <a:pt x="3369" y="28463"/>
                    <a:pt x="3936" y="28530"/>
                    <a:pt x="4503" y="28697"/>
                  </a:cubicBezTo>
                  <a:cubicBezTo>
                    <a:pt x="4603" y="28730"/>
                    <a:pt x="4570" y="28897"/>
                    <a:pt x="4470" y="28897"/>
                  </a:cubicBezTo>
                  <a:cubicBezTo>
                    <a:pt x="3903" y="28830"/>
                    <a:pt x="3303" y="28697"/>
                    <a:pt x="2735" y="28597"/>
                  </a:cubicBezTo>
                  <a:cubicBezTo>
                    <a:pt x="2569" y="28563"/>
                    <a:pt x="2635" y="28363"/>
                    <a:pt x="2769" y="28363"/>
                  </a:cubicBezTo>
                  <a:close/>
                  <a:moveTo>
                    <a:pt x="3259" y="0"/>
                  </a:moveTo>
                  <a:cubicBezTo>
                    <a:pt x="3017" y="0"/>
                    <a:pt x="2776" y="3"/>
                    <a:pt x="2535" y="10"/>
                  </a:cubicBezTo>
                  <a:cubicBezTo>
                    <a:pt x="434" y="43"/>
                    <a:pt x="0" y="1411"/>
                    <a:pt x="134" y="3045"/>
                  </a:cubicBezTo>
                  <a:cubicBezTo>
                    <a:pt x="167" y="3379"/>
                    <a:pt x="234" y="3712"/>
                    <a:pt x="300" y="4046"/>
                  </a:cubicBezTo>
                  <a:cubicBezTo>
                    <a:pt x="334" y="4146"/>
                    <a:pt x="234" y="4246"/>
                    <a:pt x="134" y="4246"/>
                  </a:cubicBezTo>
                  <a:cubicBezTo>
                    <a:pt x="367" y="8315"/>
                    <a:pt x="367" y="12418"/>
                    <a:pt x="434" y="16488"/>
                  </a:cubicBezTo>
                  <a:cubicBezTo>
                    <a:pt x="501" y="18723"/>
                    <a:pt x="534" y="20925"/>
                    <a:pt x="567" y="23159"/>
                  </a:cubicBezTo>
                  <a:cubicBezTo>
                    <a:pt x="601" y="24360"/>
                    <a:pt x="601" y="25561"/>
                    <a:pt x="667" y="26729"/>
                  </a:cubicBezTo>
                  <a:cubicBezTo>
                    <a:pt x="734" y="28063"/>
                    <a:pt x="1001" y="28897"/>
                    <a:pt x="2435" y="29130"/>
                  </a:cubicBezTo>
                  <a:cubicBezTo>
                    <a:pt x="2823" y="29205"/>
                    <a:pt x="3244" y="29229"/>
                    <a:pt x="3672" y="29229"/>
                  </a:cubicBezTo>
                  <a:cubicBezTo>
                    <a:pt x="4387" y="29229"/>
                    <a:pt x="5125" y="29164"/>
                    <a:pt x="5771" y="29164"/>
                  </a:cubicBezTo>
                  <a:cubicBezTo>
                    <a:pt x="6872" y="29164"/>
                    <a:pt x="8006" y="29197"/>
                    <a:pt x="9107" y="29197"/>
                  </a:cubicBezTo>
                  <a:lnTo>
                    <a:pt x="15778" y="29230"/>
                  </a:lnTo>
                  <a:cubicBezTo>
                    <a:pt x="20015" y="29264"/>
                    <a:pt x="24284" y="29297"/>
                    <a:pt x="28521" y="29331"/>
                  </a:cubicBezTo>
                  <a:cubicBezTo>
                    <a:pt x="28568" y="29307"/>
                    <a:pt x="28632" y="29283"/>
                    <a:pt x="28689" y="29283"/>
                  </a:cubicBezTo>
                  <a:cubicBezTo>
                    <a:pt x="28712" y="29283"/>
                    <a:pt x="28735" y="29287"/>
                    <a:pt x="28754" y="29297"/>
                  </a:cubicBezTo>
                  <a:cubicBezTo>
                    <a:pt x="28787" y="29331"/>
                    <a:pt x="28821" y="29331"/>
                    <a:pt x="28821" y="29364"/>
                  </a:cubicBezTo>
                  <a:lnTo>
                    <a:pt x="29121" y="29364"/>
                  </a:lnTo>
                  <a:cubicBezTo>
                    <a:pt x="29221" y="29364"/>
                    <a:pt x="29288" y="29397"/>
                    <a:pt x="29355" y="29464"/>
                  </a:cubicBezTo>
                  <a:cubicBezTo>
                    <a:pt x="30289" y="29397"/>
                    <a:pt x="30088" y="26929"/>
                    <a:pt x="30088" y="26562"/>
                  </a:cubicBezTo>
                  <a:cubicBezTo>
                    <a:pt x="30088" y="26028"/>
                    <a:pt x="30055" y="25528"/>
                    <a:pt x="30055" y="25027"/>
                  </a:cubicBezTo>
                  <a:cubicBezTo>
                    <a:pt x="30022" y="23827"/>
                    <a:pt x="29988" y="22626"/>
                    <a:pt x="29955" y="21425"/>
                  </a:cubicBezTo>
                  <a:cubicBezTo>
                    <a:pt x="29888" y="19190"/>
                    <a:pt x="29855" y="16955"/>
                    <a:pt x="29788" y="14753"/>
                  </a:cubicBezTo>
                  <a:cubicBezTo>
                    <a:pt x="29721" y="12519"/>
                    <a:pt x="29655" y="10284"/>
                    <a:pt x="29621" y="8049"/>
                  </a:cubicBezTo>
                  <a:cubicBezTo>
                    <a:pt x="29555" y="5680"/>
                    <a:pt x="29321" y="3279"/>
                    <a:pt x="29455" y="910"/>
                  </a:cubicBezTo>
                  <a:cubicBezTo>
                    <a:pt x="29288" y="577"/>
                    <a:pt x="29021" y="310"/>
                    <a:pt x="28687" y="176"/>
                  </a:cubicBezTo>
                  <a:cubicBezTo>
                    <a:pt x="28687" y="176"/>
                    <a:pt x="28654" y="210"/>
                    <a:pt x="28621" y="210"/>
                  </a:cubicBezTo>
                  <a:cubicBezTo>
                    <a:pt x="27806" y="338"/>
                    <a:pt x="26959" y="380"/>
                    <a:pt x="26100" y="380"/>
                  </a:cubicBezTo>
                  <a:cubicBezTo>
                    <a:pt x="24495" y="380"/>
                    <a:pt x="22846" y="231"/>
                    <a:pt x="21282" y="210"/>
                  </a:cubicBezTo>
                  <a:cubicBezTo>
                    <a:pt x="18780" y="210"/>
                    <a:pt x="16245" y="176"/>
                    <a:pt x="13743" y="143"/>
                  </a:cubicBezTo>
                  <a:cubicBezTo>
                    <a:pt x="11208" y="110"/>
                    <a:pt x="8706" y="76"/>
                    <a:pt x="6171" y="43"/>
                  </a:cubicBezTo>
                  <a:cubicBezTo>
                    <a:pt x="5211" y="43"/>
                    <a:pt x="4229" y="0"/>
                    <a:pt x="3259" y="0"/>
                  </a:cubicBezTo>
                  <a:close/>
                </a:path>
              </a:pathLst>
            </a:custGeom>
            <a:solidFill>
              <a:srgbClr val="8CF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170"/>
            <p:cNvSpPr/>
            <p:nvPr/>
          </p:nvSpPr>
          <p:spPr>
            <a:xfrm>
              <a:off x="5159598" y="4203444"/>
              <a:ext cx="582535" cy="562564"/>
            </a:xfrm>
            <a:custGeom>
              <a:rect b="b" l="l" r="r" t="t"/>
              <a:pathLst>
                <a:path extrusionOk="0" h="30282" w="31357">
                  <a:moveTo>
                    <a:pt x="29222" y="0"/>
                  </a:moveTo>
                  <a:lnTo>
                    <a:pt x="29188" y="467"/>
                  </a:lnTo>
                  <a:cubicBezTo>
                    <a:pt x="29489" y="601"/>
                    <a:pt x="29755" y="868"/>
                    <a:pt x="29956" y="1201"/>
                  </a:cubicBezTo>
                  <a:cubicBezTo>
                    <a:pt x="29822" y="3536"/>
                    <a:pt x="30022" y="5971"/>
                    <a:pt x="30089" y="8340"/>
                  </a:cubicBezTo>
                  <a:cubicBezTo>
                    <a:pt x="30156" y="10541"/>
                    <a:pt x="30222" y="12776"/>
                    <a:pt x="30256" y="15011"/>
                  </a:cubicBezTo>
                  <a:cubicBezTo>
                    <a:pt x="30323" y="17246"/>
                    <a:pt x="30389" y="19481"/>
                    <a:pt x="30456" y="21716"/>
                  </a:cubicBezTo>
                  <a:cubicBezTo>
                    <a:pt x="30489" y="22883"/>
                    <a:pt x="30523" y="24084"/>
                    <a:pt x="30556" y="25285"/>
                  </a:cubicBezTo>
                  <a:cubicBezTo>
                    <a:pt x="30556" y="25819"/>
                    <a:pt x="30556" y="26319"/>
                    <a:pt x="30589" y="26853"/>
                  </a:cubicBezTo>
                  <a:cubicBezTo>
                    <a:pt x="30589" y="27220"/>
                    <a:pt x="30790" y="29688"/>
                    <a:pt x="29822" y="29755"/>
                  </a:cubicBezTo>
                  <a:cubicBezTo>
                    <a:pt x="29789" y="29688"/>
                    <a:pt x="29722" y="29655"/>
                    <a:pt x="29622" y="29622"/>
                  </a:cubicBezTo>
                  <a:lnTo>
                    <a:pt x="29322" y="29622"/>
                  </a:lnTo>
                  <a:cubicBezTo>
                    <a:pt x="29322" y="29622"/>
                    <a:pt x="29288" y="29622"/>
                    <a:pt x="29255" y="29588"/>
                  </a:cubicBezTo>
                  <a:cubicBezTo>
                    <a:pt x="29236" y="29578"/>
                    <a:pt x="29213" y="29574"/>
                    <a:pt x="29190" y="29574"/>
                  </a:cubicBezTo>
                  <a:cubicBezTo>
                    <a:pt x="29133" y="29574"/>
                    <a:pt x="29069" y="29598"/>
                    <a:pt x="29022" y="29622"/>
                  </a:cubicBezTo>
                  <a:cubicBezTo>
                    <a:pt x="24785" y="29588"/>
                    <a:pt x="20516" y="29555"/>
                    <a:pt x="16279" y="29521"/>
                  </a:cubicBezTo>
                  <a:lnTo>
                    <a:pt x="9608" y="29488"/>
                  </a:lnTo>
                  <a:cubicBezTo>
                    <a:pt x="8507" y="29488"/>
                    <a:pt x="7373" y="29455"/>
                    <a:pt x="6272" y="29455"/>
                  </a:cubicBezTo>
                  <a:cubicBezTo>
                    <a:pt x="5626" y="29455"/>
                    <a:pt x="4888" y="29520"/>
                    <a:pt x="4173" y="29520"/>
                  </a:cubicBezTo>
                  <a:cubicBezTo>
                    <a:pt x="3745" y="29520"/>
                    <a:pt x="3324" y="29496"/>
                    <a:pt x="2936" y="29421"/>
                  </a:cubicBezTo>
                  <a:cubicBezTo>
                    <a:pt x="1502" y="29188"/>
                    <a:pt x="1235" y="28354"/>
                    <a:pt x="1135" y="27020"/>
                  </a:cubicBezTo>
                  <a:cubicBezTo>
                    <a:pt x="1102" y="25819"/>
                    <a:pt x="1102" y="24618"/>
                    <a:pt x="1068" y="23450"/>
                  </a:cubicBezTo>
                  <a:cubicBezTo>
                    <a:pt x="1035" y="21216"/>
                    <a:pt x="1002" y="19014"/>
                    <a:pt x="935" y="16779"/>
                  </a:cubicBezTo>
                  <a:cubicBezTo>
                    <a:pt x="835" y="12709"/>
                    <a:pt x="868" y="8606"/>
                    <a:pt x="635" y="4537"/>
                  </a:cubicBezTo>
                  <a:cubicBezTo>
                    <a:pt x="735" y="4537"/>
                    <a:pt x="835" y="4437"/>
                    <a:pt x="801" y="4337"/>
                  </a:cubicBezTo>
                  <a:cubicBezTo>
                    <a:pt x="735" y="3970"/>
                    <a:pt x="668" y="3670"/>
                    <a:pt x="635" y="3336"/>
                  </a:cubicBezTo>
                  <a:lnTo>
                    <a:pt x="234" y="3336"/>
                  </a:lnTo>
                  <a:cubicBezTo>
                    <a:pt x="168" y="3369"/>
                    <a:pt x="134" y="3403"/>
                    <a:pt x="134" y="3503"/>
                  </a:cubicBezTo>
                  <a:cubicBezTo>
                    <a:pt x="1" y="8440"/>
                    <a:pt x="268" y="13410"/>
                    <a:pt x="368" y="18347"/>
                  </a:cubicBezTo>
                  <a:cubicBezTo>
                    <a:pt x="434" y="20882"/>
                    <a:pt x="501" y="23450"/>
                    <a:pt x="535" y="26019"/>
                  </a:cubicBezTo>
                  <a:cubicBezTo>
                    <a:pt x="568" y="27186"/>
                    <a:pt x="401" y="28921"/>
                    <a:pt x="1502" y="29688"/>
                  </a:cubicBezTo>
                  <a:cubicBezTo>
                    <a:pt x="1927" y="29988"/>
                    <a:pt x="2446" y="30026"/>
                    <a:pt x="2961" y="30026"/>
                  </a:cubicBezTo>
                  <a:cubicBezTo>
                    <a:pt x="3132" y="30026"/>
                    <a:pt x="3303" y="30022"/>
                    <a:pt x="3470" y="30022"/>
                  </a:cubicBezTo>
                  <a:cubicBezTo>
                    <a:pt x="4671" y="30055"/>
                    <a:pt x="5838" y="30055"/>
                    <a:pt x="7039" y="30055"/>
                  </a:cubicBezTo>
                  <a:cubicBezTo>
                    <a:pt x="9608" y="30089"/>
                    <a:pt x="12176" y="30089"/>
                    <a:pt x="14745" y="30122"/>
                  </a:cubicBezTo>
                  <a:cubicBezTo>
                    <a:pt x="19648" y="30155"/>
                    <a:pt x="24585" y="30222"/>
                    <a:pt x="29489" y="30222"/>
                  </a:cubicBezTo>
                  <a:cubicBezTo>
                    <a:pt x="29595" y="30263"/>
                    <a:pt x="29699" y="30282"/>
                    <a:pt x="29801" y="30282"/>
                  </a:cubicBezTo>
                  <a:cubicBezTo>
                    <a:pt x="30534" y="30282"/>
                    <a:pt x="31135" y="29311"/>
                    <a:pt x="31223" y="28521"/>
                  </a:cubicBezTo>
                  <a:cubicBezTo>
                    <a:pt x="31357" y="27053"/>
                    <a:pt x="31156" y="25485"/>
                    <a:pt x="31123" y="24018"/>
                  </a:cubicBezTo>
                  <a:cubicBezTo>
                    <a:pt x="31090" y="22483"/>
                    <a:pt x="31056" y="20949"/>
                    <a:pt x="30990" y="19381"/>
                  </a:cubicBezTo>
                  <a:cubicBezTo>
                    <a:pt x="30923" y="16379"/>
                    <a:pt x="30823" y="13377"/>
                    <a:pt x="30756" y="10374"/>
                  </a:cubicBezTo>
                  <a:cubicBezTo>
                    <a:pt x="30689" y="7339"/>
                    <a:pt x="30790" y="4170"/>
                    <a:pt x="30489" y="1134"/>
                  </a:cubicBezTo>
                  <a:cubicBezTo>
                    <a:pt x="30456" y="1068"/>
                    <a:pt x="30456" y="1001"/>
                    <a:pt x="30423" y="968"/>
                  </a:cubicBezTo>
                  <a:cubicBezTo>
                    <a:pt x="30256" y="434"/>
                    <a:pt x="29755" y="67"/>
                    <a:pt x="29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170"/>
            <p:cNvSpPr/>
            <p:nvPr/>
          </p:nvSpPr>
          <p:spPr>
            <a:xfrm>
              <a:off x="5701429" y="4709885"/>
              <a:ext cx="23352" cy="28442"/>
            </a:xfrm>
            <a:custGeom>
              <a:rect b="b" l="l" r="r" t="t"/>
              <a:pathLst>
                <a:path extrusionOk="0" h="1531" w="1257">
                  <a:moveTo>
                    <a:pt x="1102" y="1"/>
                  </a:moveTo>
                  <a:cubicBezTo>
                    <a:pt x="1040" y="1"/>
                    <a:pt x="973" y="42"/>
                    <a:pt x="956" y="126"/>
                  </a:cubicBezTo>
                  <a:cubicBezTo>
                    <a:pt x="923" y="659"/>
                    <a:pt x="623" y="1126"/>
                    <a:pt x="122" y="1326"/>
                  </a:cubicBezTo>
                  <a:cubicBezTo>
                    <a:pt x="1" y="1387"/>
                    <a:pt x="45" y="1531"/>
                    <a:pt x="130" y="1531"/>
                  </a:cubicBezTo>
                  <a:cubicBezTo>
                    <a:pt x="138" y="1531"/>
                    <a:pt x="147" y="1530"/>
                    <a:pt x="156" y="1527"/>
                  </a:cubicBezTo>
                  <a:cubicBezTo>
                    <a:pt x="790" y="1326"/>
                    <a:pt x="1257" y="793"/>
                    <a:pt x="1223" y="126"/>
                  </a:cubicBezTo>
                  <a:cubicBezTo>
                    <a:pt x="1223" y="42"/>
                    <a:pt x="1165" y="1"/>
                    <a:pt x="1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170"/>
            <p:cNvSpPr/>
            <p:nvPr/>
          </p:nvSpPr>
          <p:spPr>
            <a:xfrm>
              <a:off x="5708656" y="4650623"/>
              <a:ext cx="9382" cy="29724"/>
            </a:xfrm>
            <a:custGeom>
              <a:rect b="b" l="l" r="r" t="t"/>
              <a:pathLst>
                <a:path extrusionOk="0" h="1600" w="505">
                  <a:moveTo>
                    <a:pt x="187" y="0"/>
                  </a:moveTo>
                  <a:cubicBezTo>
                    <a:pt x="139" y="0"/>
                    <a:pt x="85" y="43"/>
                    <a:pt x="67" y="113"/>
                  </a:cubicBezTo>
                  <a:cubicBezTo>
                    <a:pt x="0" y="580"/>
                    <a:pt x="100" y="1047"/>
                    <a:pt x="267" y="1514"/>
                  </a:cubicBezTo>
                  <a:cubicBezTo>
                    <a:pt x="282" y="1573"/>
                    <a:pt x="335" y="1599"/>
                    <a:pt x="384" y="1599"/>
                  </a:cubicBezTo>
                  <a:cubicBezTo>
                    <a:pt x="448" y="1599"/>
                    <a:pt x="505" y="1556"/>
                    <a:pt x="467" y="1481"/>
                  </a:cubicBezTo>
                  <a:cubicBezTo>
                    <a:pt x="334" y="1014"/>
                    <a:pt x="301" y="580"/>
                    <a:pt x="267" y="113"/>
                  </a:cubicBezTo>
                  <a:cubicBezTo>
                    <a:pt x="267" y="35"/>
                    <a:pt x="230" y="0"/>
                    <a:pt x="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170"/>
            <p:cNvSpPr/>
            <p:nvPr/>
          </p:nvSpPr>
          <p:spPr>
            <a:xfrm>
              <a:off x="5706798" y="4587032"/>
              <a:ext cx="5592" cy="29148"/>
            </a:xfrm>
            <a:custGeom>
              <a:rect b="b" l="l" r="r" t="t"/>
              <a:pathLst>
                <a:path extrusionOk="0" h="1569" w="301">
                  <a:moveTo>
                    <a:pt x="167" y="0"/>
                  </a:moveTo>
                  <a:cubicBezTo>
                    <a:pt x="117" y="0"/>
                    <a:pt x="67" y="34"/>
                    <a:pt x="67" y="101"/>
                  </a:cubicBezTo>
                  <a:cubicBezTo>
                    <a:pt x="0" y="534"/>
                    <a:pt x="34" y="1001"/>
                    <a:pt x="67" y="1468"/>
                  </a:cubicBezTo>
                  <a:cubicBezTo>
                    <a:pt x="67" y="1535"/>
                    <a:pt x="117" y="1568"/>
                    <a:pt x="167" y="1568"/>
                  </a:cubicBezTo>
                  <a:cubicBezTo>
                    <a:pt x="217" y="1568"/>
                    <a:pt x="267" y="1535"/>
                    <a:pt x="267" y="1468"/>
                  </a:cubicBezTo>
                  <a:cubicBezTo>
                    <a:pt x="267" y="1035"/>
                    <a:pt x="300" y="568"/>
                    <a:pt x="267" y="101"/>
                  </a:cubicBezTo>
                  <a:cubicBezTo>
                    <a:pt x="267" y="34"/>
                    <a:pt x="217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170"/>
            <p:cNvSpPr/>
            <p:nvPr/>
          </p:nvSpPr>
          <p:spPr>
            <a:xfrm>
              <a:off x="5704308" y="4526915"/>
              <a:ext cx="6837" cy="31619"/>
            </a:xfrm>
            <a:custGeom>
              <a:rect b="b" l="l" r="r" t="t"/>
              <a:pathLst>
                <a:path extrusionOk="0" h="1702" w="368">
                  <a:moveTo>
                    <a:pt x="184" y="1"/>
                  </a:moveTo>
                  <a:cubicBezTo>
                    <a:pt x="126" y="1"/>
                    <a:pt x="68" y="34"/>
                    <a:pt x="68" y="101"/>
                  </a:cubicBezTo>
                  <a:cubicBezTo>
                    <a:pt x="1" y="601"/>
                    <a:pt x="68" y="1102"/>
                    <a:pt x="101" y="1602"/>
                  </a:cubicBezTo>
                  <a:cubicBezTo>
                    <a:pt x="101" y="1669"/>
                    <a:pt x="151" y="1702"/>
                    <a:pt x="201" y="1702"/>
                  </a:cubicBezTo>
                  <a:cubicBezTo>
                    <a:pt x="251" y="1702"/>
                    <a:pt x="301" y="1669"/>
                    <a:pt x="301" y="1602"/>
                  </a:cubicBezTo>
                  <a:cubicBezTo>
                    <a:pt x="301" y="1135"/>
                    <a:pt x="368" y="601"/>
                    <a:pt x="301" y="101"/>
                  </a:cubicBezTo>
                  <a:cubicBezTo>
                    <a:pt x="301" y="34"/>
                    <a:pt x="243" y="1"/>
                    <a:pt x="1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170"/>
            <p:cNvSpPr/>
            <p:nvPr/>
          </p:nvSpPr>
          <p:spPr>
            <a:xfrm>
              <a:off x="5702098" y="4459498"/>
              <a:ext cx="7803" cy="35725"/>
            </a:xfrm>
            <a:custGeom>
              <a:rect b="b" l="l" r="r" t="t"/>
              <a:pathLst>
                <a:path extrusionOk="0" h="1923" w="420">
                  <a:moveTo>
                    <a:pt x="196" y="0"/>
                  </a:moveTo>
                  <a:cubicBezTo>
                    <a:pt x="143" y="0"/>
                    <a:pt x="86" y="36"/>
                    <a:pt x="86" y="94"/>
                  </a:cubicBezTo>
                  <a:cubicBezTo>
                    <a:pt x="53" y="694"/>
                    <a:pt x="86" y="1261"/>
                    <a:pt x="20" y="1829"/>
                  </a:cubicBezTo>
                  <a:cubicBezTo>
                    <a:pt x="0" y="1887"/>
                    <a:pt x="60" y="1922"/>
                    <a:pt x="120" y="1922"/>
                  </a:cubicBezTo>
                  <a:cubicBezTo>
                    <a:pt x="163" y="1922"/>
                    <a:pt x="206" y="1904"/>
                    <a:pt x="220" y="1862"/>
                  </a:cubicBezTo>
                  <a:cubicBezTo>
                    <a:pt x="353" y="1261"/>
                    <a:pt x="420" y="661"/>
                    <a:pt x="287" y="61"/>
                  </a:cubicBezTo>
                  <a:cubicBezTo>
                    <a:pt x="273" y="19"/>
                    <a:pt x="235" y="0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170"/>
            <p:cNvSpPr/>
            <p:nvPr/>
          </p:nvSpPr>
          <p:spPr>
            <a:xfrm>
              <a:off x="5699348" y="4271605"/>
              <a:ext cx="9326" cy="35037"/>
            </a:xfrm>
            <a:custGeom>
              <a:rect b="b" l="l" r="r" t="t"/>
              <a:pathLst>
                <a:path extrusionOk="0" h="1886" w="502">
                  <a:moveTo>
                    <a:pt x="239" y="1"/>
                  </a:moveTo>
                  <a:cubicBezTo>
                    <a:pt x="168" y="1"/>
                    <a:pt x="101" y="34"/>
                    <a:pt x="101" y="101"/>
                  </a:cubicBezTo>
                  <a:cubicBezTo>
                    <a:pt x="1" y="634"/>
                    <a:pt x="68" y="1235"/>
                    <a:pt x="101" y="1735"/>
                  </a:cubicBezTo>
                  <a:cubicBezTo>
                    <a:pt x="101" y="1835"/>
                    <a:pt x="168" y="1885"/>
                    <a:pt x="239" y="1885"/>
                  </a:cubicBezTo>
                  <a:cubicBezTo>
                    <a:pt x="309" y="1885"/>
                    <a:pt x="385" y="1835"/>
                    <a:pt x="401" y="1735"/>
                  </a:cubicBezTo>
                  <a:cubicBezTo>
                    <a:pt x="401" y="1235"/>
                    <a:pt x="501" y="634"/>
                    <a:pt x="401" y="101"/>
                  </a:cubicBezTo>
                  <a:cubicBezTo>
                    <a:pt x="385" y="34"/>
                    <a:pt x="309" y="1"/>
                    <a:pt x="2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170"/>
            <p:cNvSpPr/>
            <p:nvPr/>
          </p:nvSpPr>
          <p:spPr>
            <a:xfrm>
              <a:off x="5698122" y="4341456"/>
              <a:ext cx="8694" cy="30746"/>
            </a:xfrm>
            <a:custGeom>
              <a:rect b="b" l="l" r="r" t="t"/>
              <a:pathLst>
                <a:path extrusionOk="0" h="1655" w="468">
                  <a:moveTo>
                    <a:pt x="187" y="0"/>
                  </a:moveTo>
                  <a:cubicBezTo>
                    <a:pt x="127" y="0"/>
                    <a:pt x="67" y="52"/>
                    <a:pt x="67" y="143"/>
                  </a:cubicBezTo>
                  <a:cubicBezTo>
                    <a:pt x="0" y="610"/>
                    <a:pt x="100" y="1077"/>
                    <a:pt x="167" y="1544"/>
                  </a:cubicBezTo>
                  <a:cubicBezTo>
                    <a:pt x="182" y="1620"/>
                    <a:pt x="244" y="1654"/>
                    <a:pt x="309" y="1654"/>
                  </a:cubicBezTo>
                  <a:cubicBezTo>
                    <a:pt x="387" y="1654"/>
                    <a:pt x="467" y="1603"/>
                    <a:pt x="467" y="1511"/>
                  </a:cubicBezTo>
                  <a:cubicBezTo>
                    <a:pt x="434" y="1044"/>
                    <a:pt x="434" y="544"/>
                    <a:pt x="300" y="110"/>
                  </a:cubicBezTo>
                  <a:cubicBezTo>
                    <a:pt x="285" y="35"/>
                    <a:pt x="237" y="0"/>
                    <a:pt x="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170"/>
            <p:cNvSpPr/>
            <p:nvPr/>
          </p:nvSpPr>
          <p:spPr>
            <a:xfrm>
              <a:off x="5698735" y="4398954"/>
              <a:ext cx="6837" cy="32548"/>
            </a:xfrm>
            <a:custGeom>
              <a:rect b="b" l="l" r="r" t="t"/>
              <a:pathLst>
                <a:path extrusionOk="0" h="1752" w="368">
                  <a:moveTo>
                    <a:pt x="167" y="1"/>
                  </a:moveTo>
                  <a:cubicBezTo>
                    <a:pt x="101" y="1"/>
                    <a:pt x="34" y="51"/>
                    <a:pt x="34" y="151"/>
                  </a:cubicBezTo>
                  <a:cubicBezTo>
                    <a:pt x="1" y="618"/>
                    <a:pt x="34" y="1151"/>
                    <a:pt x="67" y="1652"/>
                  </a:cubicBezTo>
                  <a:cubicBezTo>
                    <a:pt x="67" y="1718"/>
                    <a:pt x="117" y="1752"/>
                    <a:pt x="167" y="1752"/>
                  </a:cubicBezTo>
                  <a:cubicBezTo>
                    <a:pt x="217" y="1752"/>
                    <a:pt x="267" y="1718"/>
                    <a:pt x="267" y="1652"/>
                  </a:cubicBezTo>
                  <a:cubicBezTo>
                    <a:pt x="301" y="1151"/>
                    <a:pt x="368" y="651"/>
                    <a:pt x="301" y="151"/>
                  </a:cubicBezTo>
                  <a:cubicBezTo>
                    <a:pt x="301" y="51"/>
                    <a:pt x="234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170"/>
            <p:cNvSpPr/>
            <p:nvPr/>
          </p:nvSpPr>
          <p:spPr>
            <a:xfrm>
              <a:off x="5674807" y="4226294"/>
              <a:ext cx="31043" cy="15215"/>
            </a:xfrm>
            <a:custGeom>
              <a:rect b="b" l="l" r="r" t="t"/>
              <a:pathLst>
                <a:path extrusionOk="0" h="819" w="1671">
                  <a:moveTo>
                    <a:pt x="158" y="1"/>
                  </a:moveTo>
                  <a:cubicBezTo>
                    <a:pt x="46" y="1"/>
                    <a:pt x="0" y="174"/>
                    <a:pt x="154" y="205"/>
                  </a:cubicBezTo>
                  <a:cubicBezTo>
                    <a:pt x="355" y="271"/>
                    <a:pt x="588" y="371"/>
                    <a:pt x="788" y="472"/>
                  </a:cubicBezTo>
                  <a:cubicBezTo>
                    <a:pt x="988" y="572"/>
                    <a:pt x="1189" y="705"/>
                    <a:pt x="1389" y="805"/>
                  </a:cubicBezTo>
                  <a:cubicBezTo>
                    <a:pt x="1407" y="814"/>
                    <a:pt x="1426" y="818"/>
                    <a:pt x="1444" y="818"/>
                  </a:cubicBezTo>
                  <a:cubicBezTo>
                    <a:pt x="1562" y="818"/>
                    <a:pt x="1671" y="653"/>
                    <a:pt x="1555" y="538"/>
                  </a:cubicBezTo>
                  <a:cubicBezTo>
                    <a:pt x="1222" y="205"/>
                    <a:pt x="655" y="71"/>
                    <a:pt x="188" y="5"/>
                  </a:cubicBezTo>
                  <a:cubicBezTo>
                    <a:pt x="178" y="2"/>
                    <a:pt x="168" y="1"/>
                    <a:pt x="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170"/>
            <p:cNvSpPr/>
            <p:nvPr/>
          </p:nvSpPr>
          <p:spPr>
            <a:xfrm>
              <a:off x="5158371" y="4196533"/>
              <a:ext cx="544098" cy="68904"/>
            </a:xfrm>
            <a:custGeom>
              <a:rect b="b" l="l" r="r" t="t"/>
              <a:pathLst>
                <a:path extrusionOk="0" h="3709" w="29288">
                  <a:moveTo>
                    <a:pt x="3567" y="0"/>
                  </a:moveTo>
                  <a:cubicBezTo>
                    <a:pt x="3026" y="0"/>
                    <a:pt x="2495" y="32"/>
                    <a:pt x="2002" y="139"/>
                  </a:cubicBezTo>
                  <a:cubicBezTo>
                    <a:pt x="167" y="539"/>
                    <a:pt x="0" y="2207"/>
                    <a:pt x="300" y="3708"/>
                  </a:cubicBezTo>
                  <a:lnTo>
                    <a:pt x="701" y="3708"/>
                  </a:lnTo>
                  <a:cubicBezTo>
                    <a:pt x="567" y="2074"/>
                    <a:pt x="967" y="706"/>
                    <a:pt x="3102" y="673"/>
                  </a:cubicBezTo>
                  <a:cubicBezTo>
                    <a:pt x="3343" y="666"/>
                    <a:pt x="3584" y="663"/>
                    <a:pt x="3826" y="663"/>
                  </a:cubicBezTo>
                  <a:cubicBezTo>
                    <a:pt x="4796" y="663"/>
                    <a:pt x="5778" y="706"/>
                    <a:pt x="6738" y="706"/>
                  </a:cubicBezTo>
                  <a:cubicBezTo>
                    <a:pt x="9273" y="739"/>
                    <a:pt x="11775" y="773"/>
                    <a:pt x="14310" y="806"/>
                  </a:cubicBezTo>
                  <a:cubicBezTo>
                    <a:pt x="16812" y="839"/>
                    <a:pt x="19347" y="839"/>
                    <a:pt x="21849" y="873"/>
                  </a:cubicBezTo>
                  <a:cubicBezTo>
                    <a:pt x="23391" y="894"/>
                    <a:pt x="25047" y="1043"/>
                    <a:pt x="26659" y="1043"/>
                  </a:cubicBezTo>
                  <a:cubicBezTo>
                    <a:pt x="27522" y="1043"/>
                    <a:pt x="28373" y="1001"/>
                    <a:pt x="29188" y="873"/>
                  </a:cubicBezTo>
                  <a:cubicBezTo>
                    <a:pt x="29221" y="839"/>
                    <a:pt x="29221" y="839"/>
                    <a:pt x="29254" y="839"/>
                  </a:cubicBezTo>
                  <a:lnTo>
                    <a:pt x="29288" y="372"/>
                  </a:lnTo>
                  <a:cubicBezTo>
                    <a:pt x="29154" y="372"/>
                    <a:pt x="28988" y="372"/>
                    <a:pt x="28821" y="406"/>
                  </a:cubicBezTo>
                  <a:cubicBezTo>
                    <a:pt x="28187" y="306"/>
                    <a:pt x="27545" y="281"/>
                    <a:pt x="26903" y="281"/>
                  </a:cubicBezTo>
                  <a:cubicBezTo>
                    <a:pt x="26261" y="281"/>
                    <a:pt x="25618" y="306"/>
                    <a:pt x="24985" y="306"/>
                  </a:cubicBezTo>
                  <a:cubicBezTo>
                    <a:pt x="23417" y="272"/>
                    <a:pt x="21849" y="272"/>
                    <a:pt x="20281" y="239"/>
                  </a:cubicBezTo>
                  <a:cubicBezTo>
                    <a:pt x="17079" y="206"/>
                    <a:pt x="13843" y="172"/>
                    <a:pt x="10641" y="139"/>
                  </a:cubicBezTo>
                  <a:cubicBezTo>
                    <a:pt x="9073" y="105"/>
                    <a:pt x="7505" y="105"/>
                    <a:pt x="5971" y="72"/>
                  </a:cubicBezTo>
                  <a:cubicBezTo>
                    <a:pt x="5211" y="72"/>
                    <a:pt x="4378" y="0"/>
                    <a:pt x="35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170"/>
            <p:cNvSpPr/>
            <p:nvPr/>
          </p:nvSpPr>
          <p:spPr>
            <a:xfrm>
              <a:off x="5653072" y="4733832"/>
              <a:ext cx="27532" cy="7598"/>
            </a:xfrm>
            <a:custGeom>
              <a:rect b="b" l="l" r="r" t="t"/>
              <a:pathLst>
                <a:path extrusionOk="0" h="409" w="1482">
                  <a:moveTo>
                    <a:pt x="1320" y="0"/>
                  </a:moveTo>
                  <a:cubicBezTo>
                    <a:pt x="1311" y="0"/>
                    <a:pt x="1301" y="2"/>
                    <a:pt x="1291" y="4"/>
                  </a:cubicBezTo>
                  <a:cubicBezTo>
                    <a:pt x="924" y="37"/>
                    <a:pt x="524" y="138"/>
                    <a:pt x="124" y="204"/>
                  </a:cubicBezTo>
                  <a:cubicBezTo>
                    <a:pt x="0" y="235"/>
                    <a:pt x="48" y="408"/>
                    <a:pt x="161" y="408"/>
                  </a:cubicBezTo>
                  <a:cubicBezTo>
                    <a:pt x="170" y="408"/>
                    <a:pt x="180" y="407"/>
                    <a:pt x="190" y="404"/>
                  </a:cubicBezTo>
                  <a:cubicBezTo>
                    <a:pt x="591" y="338"/>
                    <a:pt x="958" y="271"/>
                    <a:pt x="1358" y="204"/>
                  </a:cubicBezTo>
                  <a:cubicBezTo>
                    <a:pt x="1481" y="173"/>
                    <a:pt x="1434" y="0"/>
                    <a:pt x="1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70"/>
            <p:cNvSpPr/>
            <p:nvPr/>
          </p:nvSpPr>
          <p:spPr>
            <a:xfrm>
              <a:off x="5610734" y="4223341"/>
              <a:ext cx="37211" cy="6409"/>
            </a:xfrm>
            <a:custGeom>
              <a:rect b="b" l="l" r="r" t="t"/>
              <a:pathLst>
                <a:path extrusionOk="0" h="345" w="2003">
                  <a:moveTo>
                    <a:pt x="1268" y="0"/>
                  </a:moveTo>
                  <a:cubicBezTo>
                    <a:pt x="913" y="0"/>
                    <a:pt x="557" y="30"/>
                    <a:pt x="201" y="30"/>
                  </a:cubicBezTo>
                  <a:cubicBezTo>
                    <a:pt x="1" y="30"/>
                    <a:pt x="1" y="297"/>
                    <a:pt x="201" y="297"/>
                  </a:cubicBezTo>
                  <a:cubicBezTo>
                    <a:pt x="578" y="321"/>
                    <a:pt x="956" y="344"/>
                    <a:pt x="1333" y="344"/>
                  </a:cubicBezTo>
                  <a:cubicBezTo>
                    <a:pt x="1490" y="344"/>
                    <a:pt x="1646" y="340"/>
                    <a:pt x="1802" y="330"/>
                  </a:cubicBezTo>
                  <a:cubicBezTo>
                    <a:pt x="2002" y="297"/>
                    <a:pt x="2002" y="30"/>
                    <a:pt x="1802" y="30"/>
                  </a:cubicBezTo>
                  <a:cubicBezTo>
                    <a:pt x="1624" y="8"/>
                    <a:pt x="1446" y="0"/>
                    <a:pt x="1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70"/>
            <p:cNvSpPr/>
            <p:nvPr/>
          </p:nvSpPr>
          <p:spPr>
            <a:xfrm>
              <a:off x="5591116" y="4733274"/>
              <a:ext cx="32028" cy="6892"/>
            </a:xfrm>
            <a:custGeom>
              <a:rect b="b" l="l" r="r" t="t"/>
              <a:pathLst>
                <a:path extrusionOk="0" h="371" w="1724">
                  <a:moveTo>
                    <a:pt x="1100" y="1"/>
                  </a:moveTo>
                  <a:cubicBezTo>
                    <a:pt x="779" y="1"/>
                    <a:pt x="468" y="45"/>
                    <a:pt x="156" y="134"/>
                  </a:cubicBezTo>
                  <a:cubicBezTo>
                    <a:pt x="0" y="165"/>
                    <a:pt x="48" y="371"/>
                    <a:pt x="164" y="371"/>
                  </a:cubicBezTo>
                  <a:cubicBezTo>
                    <a:pt x="172" y="371"/>
                    <a:pt x="181" y="370"/>
                    <a:pt x="190" y="368"/>
                  </a:cubicBezTo>
                  <a:cubicBezTo>
                    <a:pt x="540" y="293"/>
                    <a:pt x="890" y="255"/>
                    <a:pt x="1226" y="255"/>
                  </a:cubicBezTo>
                  <a:cubicBezTo>
                    <a:pt x="1338" y="255"/>
                    <a:pt x="1449" y="259"/>
                    <a:pt x="1557" y="268"/>
                  </a:cubicBezTo>
                  <a:cubicBezTo>
                    <a:pt x="1691" y="268"/>
                    <a:pt x="1724" y="67"/>
                    <a:pt x="1591" y="34"/>
                  </a:cubicBezTo>
                  <a:cubicBezTo>
                    <a:pt x="1424" y="12"/>
                    <a:pt x="1261" y="1"/>
                    <a:pt x="1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70"/>
            <p:cNvSpPr/>
            <p:nvPr/>
          </p:nvSpPr>
          <p:spPr>
            <a:xfrm>
              <a:off x="5547533" y="4223266"/>
              <a:ext cx="37824" cy="6223"/>
            </a:xfrm>
            <a:custGeom>
              <a:rect b="b" l="l" r="r" t="t"/>
              <a:pathLst>
                <a:path extrusionOk="0" h="335" w="2036">
                  <a:moveTo>
                    <a:pt x="167" y="1"/>
                  </a:moveTo>
                  <a:cubicBezTo>
                    <a:pt x="34" y="1"/>
                    <a:pt x="0" y="201"/>
                    <a:pt x="134" y="201"/>
                  </a:cubicBezTo>
                  <a:cubicBezTo>
                    <a:pt x="512" y="290"/>
                    <a:pt x="905" y="334"/>
                    <a:pt x="1303" y="334"/>
                  </a:cubicBezTo>
                  <a:cubicBezTo>
                    <a:pt x="1502" y="334"/>
                    <a:pt x="1702" y="323"/>
                    <a:pt x="1902" y="301"/>
                  </a:cubicBezTo>
                  <a:cubicBezTo>
                    <a:pt x="2035" y="268"/>
                    <a:pt x="2002" y="34"/>
                    <a:pt x="1868" y="34"/>
                  </a:cubicBezTo>
                  <a:cubicBezTo>
                    <a:pt x="1634" y="48"/>
                    <a:pt x="1399" y="56"/>
                    <a:pt x="1164" y="56"/>
                  </a:cubicBezTo>
                  <a:cubicBezTo>
                    <a:pt x="832" y="56"/>
                    <a:pt x="499" y="40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170"/>
            <p:cNvSpPr/>
            <p:nvPr/>
          </p:nvSpPr>
          <p:spPr>
            <a:xfrm>
              <a:off x="5539638" y="4733126"/>
              <a:ext cx="30058" cy="7041"/>
            </a:xfrm>
            <a:custGeom>
              <a:rect b="b" l="l" r="r" t="t"/>
              <a:pathLst>
                <a:path extrusionOk="0" h="379" w="1618">
                  <a:moveTo>
                    <a:pt x="657" y="0"/>
                  </a:moveTo>
                  <a:cubicBezTo>
                    <a:pt x="482" y="0"/>
                    <a:pt x="306" y="16"/>
                    <a:pt x="125" y="42"/>
                  </a:cubicBezTo>
                  <a:cubicBezTo>
                    <a:pt x="1" y="73"/>
                    <a:pt x="21" y="279"/>
                    <a:pt x="133" y="279"/>
                  </a:cubicBezTo>
                  <a:cubicBezTo>
                    <a:pt x="141" y="279"/>
                    <a:pt x="150" y="278"/>
                    <a:pt x="159" y="276"/>
                  </a:cubicBezTo>
                  <a:cubicBezTo>
                    <a:pt x="267" y="267"/>
                    <a:pt x="373" y="263"/>
                    <a:pt x="479" y="263"/>
                  </a:cubicBezTo>
                  <a:cubicBezTo>
                    <a:pt x="794" y="263"/>
                    <a:pt x="1101" y="301"/>
                    <a:pt x="1426" y="376"/>
                  </a:cubicBezTo>
                  <a:cubicBezTo>
                    <a:pt x="1435" y="378"/>
                    <a:pt x="1444" y="379"/>
                    <a:pt x="1452" y="379"/>
                  </a:cubicBezTo>
                  <a:cubicBezTo>
                    <a:pt x="1568" y="379"/>
                    <a:pt x="1617" y="173"/>
                    <a:pt x="1493" y="142"/>
                  </a:cubicBezTo>
                  <a:cubicBezTo>
                    <a:pt x="1207" y="40"/>
                    <a:pt x="933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170"/>
            <p:cNvSpPr/>
            <p:nvPr/>
          </p:nvSpPr>
          <p:spPr>
            <a:xfrm>
              <a:off x="5475787" y="4226127"/>
              <a:ext cx="37675" cy="7134"/>
            </a:xfrm>
            <a:custGeom>
              <a:rect b="b" l="l" r="r" t="t"/>
              <a:pathLst>
                <a:path extrusionOk="0" h="384" w="2028">
                  <a:moveTo>
                    <a:pt x="976" y="1"/>
                  </a:moveTo>
                  <a:cubicBezTo>
                    <a:pt x="693" y="1"/>
                    <a:pt x="410" y="33"/>
                    <a:pt x="126" y="80"/>
                  </a:cubicBezTo>
                  <a:cubicBezTo>
                    <a:pt x="1" y="80"/>
                    <a:pt x="23" y="317"/>
                    <a:pt x="137" y="317"/>
                  </a:cubicBezTo>
                  <a:cubicBezTo>
                    <a:pt x="144" y="317"/>
                    <a:pt x="152" y="316"/>
                    <a:pt x="160" y="314"/>
                  </a:cubicBezTo>
                  <a:cubicBezTo>
                    <a:pt x="304" y="298"/>
                    <a:pt x="445" y="291"/>
                    <a:pt x="583" y="291"/>
                  </a:cubicBezTo>
                  <a:cubicBezTo>
                    <a:pt x="1021" y="291"/>
                    <a:pt x="1438" y="355"/>
                    <a:pt x="1894" y="380"/>
                  </a:cubicBezTo>
                  <a:cubicBezTo>
                    <a:pt x="1903" y="383"/>
                    <a:pt x="1911" y="384"/>
                    <a:pt x="1919" y="384"/>
                  </a:cubicBezTo>
                  <a:cubicBezTo>
                    <a:pt x="2027" y="384"/>
                    <a:pt x="2021" y="178"/>
                    <a:pt x="1928" y="147"/>
                  </a:cubicBezTo>
                  <a:cubicBezTo>
                    <a:pt x="1611" y="41"/>
                    <a:pt x="1293" y="1"/>
                    <a:pt x="9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170"/>
            <p:cNvSpPr/>
            <p:nvPr/>
          </p:nvSpPr>
          <p:spPr>
            <a:xfrm>
              <a:off x="5476270" y="4737621"/>
              <a:ext cx="37192" cy="4626"/>
            </a:xfrm>
            <a:custGeom>
              <a:rect b="b" l="l" r="r" t="t"/>
              <a:pathLst>
                <a:path extrusionOk="0" h="249" w="2002">
                  <a:moveTo>
                    <a:pt x="134" y="0"/>
                  </a:moveTo>
                  <a:cubicBezTo>
                    <a:pt x="0" y="34"/>
                    <a:pt x="0" y="234"/>
                    <a:pt x="134" y="234"/>
                  </a:cubicBezTo>
                  <a:cubicBezTo>
                    <a:pt x="512" y="234"/>
                    <a:pt x="905" y="249"/>
                    <a:pt x="1293" y="249"/>
                  </a:cubicBezTo>
                  <a:cubicBezTo>
                    <a:pt x="1487" y="249"/>
                    <a:pt x="1679" y="245"/>
                    <a:pt x="1868" y="234"/>
                  </a:cubicBezTo>
                  <a:cubicBezTo>
                    <a:pt x="2002" y="234"/>
                    <a:pt x="2002" y="34"/>
                    <a:pt x="18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170"/>
            <p:cNvSpPr/>
            <p:nvPr/>
          </p:nvSpPr>
          <p:spPr>
            <a:xfrm>
              <a:off x="5413050" y="4735559"/>
              <a:ext cx="36579" cy="5796"/>
            </a:xfrm>
            <a:custGeom>
              <a:rect b="b" l="l" r="r" t="t"/>
              <a:pathLst>
                <a:path extrusionOk="0" h="312" w="1969">
                  <a:moveTo>
                    <a:pt x="841" y="1"/>
                  </a:moveTo>
                  <a:cubicBezTo>
                    <a:pt x="604" y="1"/>
                    <a:pt x="369" y="17"/>
                    <a:pt x="134" y="45"/>
                  </a:cubicBezTo>
                  <a:cubicBezTo>
                    <a:pt x="1" y="45"/>
                    <a:pt x="1" y="245"/>
                    <a:pt x="134" y="245"/>
                  </a:cubicBezTo>
                  <a:cubicBezTo>
                    <a:pt x="286" y="236"/>
                    <a:pt x="438" y="232"/>
                    <a:pt x="590" y="232"/>
                  </a:cubicBezTo>
                  <a:cubicBezTo>
                    <a:pt x="1005" y="232"/>
                    <a:pt x="1420" y="263"/>
                    <a:pt x="1836" y="311"/>
                  </a:cubicBezTo>
                  <a:cubicBezTo>
                    <a:pt x="1936" y="311"/>
                    <a:pt x="1969" y="145"/>
                    <a:pt x="1869" y="111"/>
                  </a:cubicBezTo>
                  <a:cubicBezTo>
                    <a:pt x="1517" y="33"/>
                    <a:pt x="1177" y="1"/>
                    <a:pt x="8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170"/>
            <p:cNvSpPr/>
            <p:nvPr/>
          </p:nvSpPr>
          <p:spPr>
            <a:xfrm>
              <a:off x="5414908" y="4221799"/>
              <a:ext cx="34721" cy="5833"/>
            </a:xfrm>
            <a:custGeom>
              <a:rect b="b" l="l" r="r" t="t"/>
              <a:pathLst>
                <a:path extrusionOk="0" h="314" w="1869">
                  <a:moveTo>
                    <a:pt x="887" y="0"/>
                  </a:moveTo>
                  <a:cubicBezTo>
                    <a:pt x="620" y="0"/>
                    <a:pt x="353" y="33"/>
                    <a:pt x="101" y="80"/>
                  </a:cubicBezTo>
                  <a:cubicBezTo>
                    <a:pt x="1" y="80"/>
                    <a:pt x="34" y="247"/>
                    <a:pt x="134" y="247"/>
                  </a:cubicBezTo>
                  <a:cubicBezTo>
                    <a:pt x="211" y="242"/>
                    <a:pt x="287" y="240"/>
                    <a:pt x="363" y="240"/>
                  </a:cubicBezTo>
                  <a:cubicBezTo>
                    <a:pt x="821" y="240"/>
                    <a:pt x="1278" y="313"/>
                    <a:pt x="1736" y="313"/>
                  </a:cubicBezTo>
                  <a:cubicBezTo>
                    <a:pt x="1836" y="313"/>
                    <a:pt x="1869" y="180"/>
                    <a:pt x="1769" y="146"/>
                  </a:cubicBezTo>
                  <a:cubicBezTo>
                    <a:pt x="1487" y="41"/>
                    <a:pt x="1186" y="0"/>
                    <a:pt x="8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170"/>
            <p:cNvSpPr/>
            <p:nvPr/>
          </p:nvSpPr>
          <p:spPr>
            <a:xfrm>
              <a:off x="5356259" y="4218250"/>
              <a:ext cx="36375" cy="7115"/>
            </a:xfrm>
            <a:custGeom>
              <a:rect b="b" l="l" r="r" t="t"/>
              <a:pathLst>
                <a:path extrusionOk="0" h="383" w="1958">
                  <a:moveTo>
                    <a:pt x="191" y="1"/>
                  </a:moveTo>
                  <a:cubicBezTo>
                    <a:pt x="48" y="1"/>
                    <a:pt x="0" y="206"/>
                    <a:pt x="156" y="237"/>
                  </a:cubicBezTo>
                  <a:cubicBezTo>
                    <a:pt x="564" y="339"/>
                    <a:pt x="971" y="383"/>
                    <a:pt x="1394" y="383"/>
                  </a:cubicBezTo>
                  <a:cubicBezTo>
                    <a:pt x="1524" y="383"/>
                    <a:pt x="1656" y="379"/>
                    <a:pt x="1790" y="371"/>
                  </a:cubicBezTo>
                  <a:cubicBezTo>
                    <a:pt x="1957" y="337"/>
                    <a:pt x="1957" y="104"/>
                    <a:pt x="1790" y="104"/>
                  </a:cubicBezTo>
                  <a:cubicBezTo>
                    <a:pt x="1257" y="104"/>
                    <a:pt x="723" y="104"/>
                    <a:pt x="223" y="4"/>
                  </a:cubicBezTo>
                  <a:cubicBezTo>
                    <a:pt x="212" y="2"/>
                    <a:pt x="201" y="1"/>
                    <a:pt x="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170"/>
            <p:cNvSpPr/>
            <p:nvPr/>
          </p:nvSpPr>
          <p:spPr>
            <a:xfrm>
              <a:off x="5350463" y="4733442"/>
              <a:ext cx="33495" cy="5090"/>
            </a:xfrm>
            <a:custGeom>
              <a:rect b="b" l="l" r="r" t="t"/>
              <a:pathLst>
                <a:path extrusionOk="0" h="274" w="1803">
                  <a:moveTo>
                    <a:pt x="918" y="0"/>
                  </a:moveTo>
                  <a:cubicBezTo>
                    <a:pt x="668" y="0"/>
                    <a:pt x="418" y="8"/>
                    <a:pt x="168" y="25"/>
                  </a:cubicBezTo>
                  <a:cubicBezTo>
                    <a:pt x="1" y="25"/>
                    <a:pt x="1" y="259"/>
                    <a:pt x="168" y="259"/>
                  </a:cubicBezTo>
                  <a:cubicBezTo>
                    <a:pt x="334" y="270"/>
                    <a:pt x="501" y="273"/>
                    <a:pt x="668" y="273"/>
                  </a:cubicBezTo>
                  <a:cubicBezTo>
                    <a:pt x="1002" y="273"/>
                    <a:pt x="1335" y="259"/>
                    <a:pt x="1669" y="259"/>
                  </a:cubicBezTo>
                  <a:cubicBezTo>
                    <a:pt x="1802" y="225"/>
                    <a:pt x="1802" y="25"/>
                    <a:pt x="1669" y="25"/>
                  </a:cubicBezTo>
                  <a:cubicBezTo>
                    <a:pt x="1419" y="8"/>
                    <a:pt x="1168" y="0"/>
                    <a:pt x="9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170"/>
            <p:cNvSpPr/>
            <p:nvPr/>
          </p:nvSpPr>
          <p:spPr>
            <a:xfrm>
              <a:off x="5304632" y="4216393"/>
              <a:ext cx="27885" cy="6892"/>
            </a:xfrm>
            <a:custGeom>
              <a:rect b="b" l="l" r="r" t="t"/>
              <a:pathLst>
                <a:path extrusionOk="0" h="371" w="1501">
                  <a:moveTo>
                    <a:pt x="139" y="1"/>
                  </a:moveTo>
                  <a:cubicBezTo>
                    <a:pt x="0" y="1"/>
                    <a:pt x="9" y="237"/>
                    <a:pt x="166" y="237"/>
                  </a:cubicBezTo>
                  <a:cubicBezTo>
                    <a:pt x="566" y="304"/>
                    <a:pt x="967" y="371"/>
                    <a:pt x="1334" y="371"/>
                  </a:cubicBezTo>
                  <a:cubicBezTo>
                    <a:pt x="1467" y="371"/>
                    <a:pt x="1500" y="137"/>
                    <a:pt x="1367" y="137"/>
                  </a:cubicBezTo>
                  <a:cubicBezTo>
                    <a:pt x="967" y="37"/>
                    <a:pt x="566" y="4"/>
                    <a:pt x="166" y="4"/>
                  </a:cubicBezTo>
                  <a:cubicBezTo>
                    <a:pt x="156" y="2"/>
                    <a:pt x="147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170"/>
            <p:cNvSpPr/>
            <p:nvPr/>
          </p:nvSpPr>
          <p:spPr>
            <a:xfrm>
              <a:off x="5281689" y="4737770"/>
              <a:ext cx="36579" cy="4459"/>
            </a:xfrm>
            <a:custGeom>
              <a:rect b="b" l="l" r="r" t="t"/>
              <a:pathLst>
                <a:path extrusionOk="0" h="240" w="1969">
                  <a:moveTo>
                    <a:pt x="984" y="1"/>
                  </a:moveTo>
                  <a:cubicBezTo>
                    <a:pt x="701" y="1"/>
                    <a:pt x="417" y="9"/>
                    <a:pt x="134" y="26"/>
                  </a:cubicBezTo>
                  <a:cubicBezTo>
                    <a:pt x="0" y="26"/>
                    <a:pt x="0" y="192"/>
                    <a:pt x="134" y="192"/>
                  </a:cubicBezTo>
                  <a:cubicBezTo>
                    <a:pt x="535" y="216"/>
                    <a:pt x="936" y="240"/>
                    <a:pt x="1337" y="240"/>
                  </a:cubicBezTo>
                  <a:cubicBezTo>
                    <a:pt x="1503" y="240"/>
                    <a:pt x="1669" y="236"/>
                    <a:pt x="1835" y="226"/>
                  </a:cubicBezTo>
                  <a:cubicBezTo>
                    <a:pt x="1968" y="226"/>
                    <a:pt x="1968" y="26"/>
                    <a:pt x="1835" y="26"/>
                  </a:cubicBezTo>
                  <a:cubicBezTo>
                    <a:pt x="1551" y="9"/>
                    <a:pt x="1268" y="1"/>
                    <a:pt x="9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170"/>
            <p:cNvSpPr/>
            <p:nvPr/>
          </p:nvSpPr>
          <p:spPr>
            <a:xfrm>
              <a:off x="5239537" y="4220164"/>
              <a:ext cx="39682" cy="6837"/>
            </a:xfrm>
            <a:custGeom>
              <a:rect b="b" l="l" r="r" t="t"/>
              <a:pathLst>
                <a:path extrusionOk="0" h="368" w="2136">
                  <a:moveTo>
                    <a:pt x="134" y="1"/>
                  </a:moveTo>
                  <a:cubicBezTo>
                    <a:pt x="1" y="1"/>
                    <a:pt x="1" y="234"/>
                    <a:pt x="134" y="234"/>
                  </a:cubicBezTo>
                  <a:cubicBezTo>
                    <a:pt x="735" y="301"/>
                    <a:pt x="1335" y="368"/>
                    <a:pt x="1969" y="368"/>
                  </a:cubicBezTo>
                  <a:cubicBezTo>
                    <a:pt x="2136" y="368"/>
                    <a:pt x="2102" y="134"/>
                    <a:pt x="1969" y="134"/>
                  </a:cubicBezTo>
                  <a:cubicBezTo>
                    <a:pt x="1369" y="68"/>
                    <a:pt x="735" y="34"/>
                    <a:pt x="1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170"/>
            <p:cNvSpPr/>
            <p:nvPr/>
          </p:nvSpPr>
          <p:spPr>
            <a:xfrm>
              <a:off x="5216612" y="4735764"/>
              <a:ext cx="37824" cy="9920"/>
            </a:xfrm>
            <a:custGeom>
              <a:rect b="b" l="l" r="r" t="t"/>
              <a:pathLst>
                <a:path extrusionOk="0" h="534" w="2036">
                  <a:moveTo>
                    <a:pt x="234" y="0"/>
                  </a:moveTo>
                  <a:cubicBezTo>
                    <a:pt x="67" y="0"/>
                    <a:pt x="1" y="200"/>
                    <a:pt x="167" y="234"/>
                  </a:cubicBezTo>
                  <a:cubicBezTo>
                    <a:pt x="735" y="334"/>
                    <a:pt x="1335" y="467"/>
                    <a:pt x="1902" y="534"/>
                  </a:cubicBezTo>
                  <a:cubicBezTo>
                    <a:pt x="2035" y="534"/>
                    <a:pt x="2035" y="367"/>
                    <a:pt x="1935" y="334"/>
                  </a:cubicBezTo>
                  <a:cubicBezTo>
                    <a:pt x="1368" y="167"/>
                    <a:pt x="801" y="100"/>
                    <a:pt x="2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170"/>
            <p:cNvSpPr/>
            <p:nvPr/>
          </p:nvSpPr>
          <p:spPr>
            <a:xfrm>
              <a:off x="5189340" y="4222040"/>
              <a:ext cx="24188" cy="24522"/>
            </a:xfrm>
            <a:custGeom>
              <a:rect b="b" l="l" r="r" t="t"/>
              <a:pathLst>
                <a:path extrusionOk="0" h="1320" w="1302">
                  <a:moveTo>
                    <a:pt x="1135" y="0"/>
                  </a:moveTo>
                  <a:cubicBezTo>
                    <a:pt x="501" y="0"/>
                    <a:pt x="34" y="600"/>
                    <a:pt x="1" y="1201"/>
                  </a:cubicBezTo>
                  <a:cubicBezTo>
                    <a:pt x="1" y="1276"/>
                    <a:pt x="75" y="1319"/>
                    <a:pt x="145" y="1319"/>
                  </a:cubicBezTo>
                  <a:cubicBezTo>
                    <a:pt x="200" y="1319"/>
                    <a:pt x="253" y="1293"/>
                    <a:pt x="268" y="1234"/>
                  </a:cubicBezTo>
                  <a:cubicBezTo>
                    <a:pt x="335" y="734"/>
                    <a:pt x="701" y="400"/>
                    <a:pt x="1168" y="267"/>
                  </a:cubicBezTo>
                  <a:cubicBezTo>
                    <a:pt x="1302" y="234"/>
                    <a:pt x="1269" y="0"/>
                    <a:pt x="11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170"/>
            <p:cNvSpPr/>
            <p:nvPr/>
          </p:nvSpPr>
          <p:spPr>
            <a:xfrm>
              <a:off x="5186869" y="4703810"/>
              <a:ext cx="13970" cy="30764"/>
            </a:xfrm>
            <a:custGeom>
              <a:rect b="b" l="l" r="r" t="t"/>
              <a:pathLst>
                <a:path extrusionOk="0" h="1656" w="752">
                  <a:moveTo>
                    <a:pt x="190" y="1"/>
                  </a:moveTo>
                  <a:cubicBezTo>
                    <a:pt x="135" y="1"/>
                    <a:pt x="82" y="27"/>
                    <a:pt x="67" y="86"/>
                  </a:cubicBezTo>
                  <a:cubicBezTo>
                    <a:pt x="1" y="653"/>
                    <a:pt x="134" y="1186"/>
                    <a:pt x="534" y="1620"/>
                  </a:cubicBezTo>
                  <a:cubicBezTo>
                    <a:pt x="551" y="1645"/>
                    <a:pt x="574" y="1656"/>
                    <a:pt x="598" y="1656"/>
                  </a:cubicBezTo>
                  <a:cubicBezTo>
                    <a:pt x="670" y="1656"/>
                    <a:pt x="751" y="1562"/>
                    <a:pt x="701" y="1487"/>
                  </a:cubicBezTo>
                  <a:cubicBezTo>
                    <a:pt x="434" y="1053"/>
                    <a:pt x="334" y="619"/>
                    <a:pt x="334" y="119"/>
                  </a:cubicBezTo>
                  <a:cubicBezTo>
                    <a:pt x="334" y="44"/>
                    <a:pt x="261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170"/>
            <p:cNvSpPr/>
            <p:nvPr/>
          </p:nvSpPr>
          <p:spPr>
            <a:xfrm>
              <a:off x="5186256" y="4476942"/>
              <a:ext cx="12503" cy="38511"/>
            </a:xfrm>
            <a:custGeom>
              <a:rect b="b" l="l" r="r" t="t"/>
              <a:pathLst>
                <a:path extrusionOk="0" h="2073" w="673">
                  <a:moveTo>
                    <a:pt x="228" y="1"/>
                  </a:moveTo>
                  <a:cubicBezTo>
                    <a:pt x="174" y="1"/>
                    <a:pt x="118" y="35"/>
                    <a:pt x="100" y="89"/>
                  </a:cubicBezTo>
                  <a:cubicBezTo>
                    <a:pt x="0" y="723"/>
                    <a:pt x="167" y="1390"/>
                    <a:pt x="400" y="1990"/>
                  </a:cubicBezTo>
                  <a:cubicBezTo>
                    <a:pt x="428" y="2046"/>
                    <a:pt x="485" y="2073"/>
                    <a:pt x="537" y="2073"/>
                  </a:cubicBezTo>
                  <a:cubicBezTo>
                    <a:pt x="610" y="2073"/>
                    <a:pt x="673" y="2021"/>
                    <a:pt x="634" y="1924"/>
                  </a:cubicBezTo>
                  <a:cubicBezTo>
                    <a:pt x="434" y="1323"/>
                    <a:pt x="434" y="723"/>
                    <a:pt x="334" y="89"/>
                  </a:cubicBezTo>
                  <a:cubicBezTo>
                    <a:pt x="318" y="27"/>
                    <a:pt x="274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170"/>
            <p:cNvSpPr/>
            <p:nvPr/>
          </p:nvSpPr>
          <p:spPr>
            <a:xfrm>
              <a:off x="5188727" y="4405920"/>
              <a:ext cx="7450" cy="35966"/>
            </a:xfrm>
            <a:custGeom>
              <a:rect b="b" l="l" r="r" t="t"/>
              <a:pathLst>
                <a:path extrusionOk="0" h="1936" w="401">
                  <a:moveTo>
                    <a:pt x="188" y="1"/>
                  </a:moveTo>
                  <a:cubicBezTo>
                    <a:pt x="142" y="1"/>
                    <a:pt x="101" y="26"/>
                    <a:pt x="101" y="76"/>
                  </a:cubicBezTo>
                  <a:cubicBezTo>
                    <a:pt x="1" y="643"/>
                    <a:pt x="34" y="1210"/>
                    <a:pt x="67" y="1810"/>
                  </a:cubicBezTo>
                  <a:cubicBezTo>
                    <a:pt x="67" y="1894"/>
                    <a:pt x="126" y="1936"/>
                    <a:pt x="188" y="1936"/>
                  </a:cubicBezTo>
                  <a:cubicBezTo>
                    <a:pt x="251" y="1936"/>
                    <a:pt x="318" y="1894"/>
                    <a:pt x="334" y="1810"/>
                  </a:cubicBezTo>
                  <a:cubicBezTo>
                    <a:pt x="334" y="1210"/>
                    <a:pt x="401" y="643"/>
                    <a:pt x="301" y="76"/>
                  </a:cubicBezTo>
                  <a:cubicBezTo>
                    <a:pt x="284" y="26"/>
                    <a:pt x="234" y="1"/>
                    <a:pt x="1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170"/>
            <p:cNvSpPr/>
            <p:nvPr/>
          </p:nvSpPr>
          <p:spPr>
            <a:xfrm>
              <a:off x="5189340" y="4544898"/>
              <a:ext cx="6223" cy="31619"/>
            </a:xfrm>
            <a:custGeom>
              <a:rect b="b" l="l" r="r" t="t"/>
              <a:pathLst>
                <a:path extrusionOk="0" h="1702" w="335">
                  <a:moveTo>
                    <a:pt x="168" y="0"/>
                  </a:moveTo>
                  <a:cubicBezTo>
                    <a:pt x="118" y="0"/>
                    <a:pt x="68" y="34"/>
                    <a:pt x="68" y="100"/>
                  </a:cubicBezTo>
                  <a:cubicBezTo>
                    <a:pt x="1" y="601"/>
                    <a:pt x="34" y="1101"/>
                    <a:pt x="68" y="1601"/>
                  </a:cubicBezTo>
                  <a:cubicBezTo>
                    <a:pt x="68" y="1668"/>
                    <a:pt x="118" y="1701"/>
                    <a:pt x="168" y="1701"/>
                  </a:cubicBezTo>
                  <a:cubicBezTo>
                    <a:pt x="218" y="1701"/>
                    <a:pt x="268" y="1668"/>
                    <a:pt x="268" y="1601"/>
                  </a:cubicBezTo>
                  <a:cubicBezTo>
                    <a:pt x="301" y="1101"/>
                    <a:pt x="335" y="601"/>
                    <a:pt x="268" y="100"/>
                  </a:cubicBezTo>
                  <a:cubicBezTo>
                    <a:pt x="268" y="34"/>
                    <a:pt x="218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170"/>
            <p:cNvSpPr/>
            <p:nvPr/>
          </p:nvSpPr>
          <p:spPr>
            <a:xfrm>
              <a:off x="5185625" y="4273927"/>
              <a:ext cx="9326" cy="34721"/>
            </a:xfrm>
            <a:custGeom>
              <a:rect b="b" l="l" r="r" t="t"/>
              <a:pathLst>
                <a:path extrusionOk="0" h="1869" w="502">
                  <a:moveTo>
                    <a:pt x="264" y="1"/>
                  </a:moveTo>
                  <a:cubicBezTo>
                    <a:pt x="209" y="1"/>
                    <a:pt x="151" y="26"/>
                    <a:pt x="134" y="76"/>
                  </a:cubicBezTo>
                  <a:cubicBezTo>
                    <a:pt x="1" y="609"/>
                    <a:pt x="68" y="1210"/>
                    <a:pt x="101" y="1744"/>
                  </a:cubicBezTo>
                  <a:cubicBezTo>
                    <a:pt x="118" y="1827"/>
                    <a:pt x="193" y="1869"/>
                    <a:pt x="264" y="1869"/>
                  </a:cubicBezTo>
                  <a:cubicBezTo>
                    <a:pt x="334" y="1869"/>
                    <a:pt x="401" y="1827"/>
                    <a:pt x="401" y="1744"/>
                  </a:cubicBezTo>
                  <a:cubicBezTo>
                    <a:pt x="434" y="1210"/>
                    <a:pt x="501" y="609"/>
                    <a:pt x="368" y="76"/>
                  </a:cubicBezTo>
                  <a:cubicBezTo>
                    <a:pt x="368" y="26"/>
                    <a:pt x="318" y="1"/>
                    <a:pt x="2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170"/>
            <p:cNvSpPr/>
            <p:nvPr/>
          </p:nvSpPr>
          <p:spPr>
            <a:xfrm>
              <a:off x="5186256" y="4339468"/>
              <a:ext cx="8063" cy="38585"/>
            </a:xfrm>
            <a:custGeom>
              <a:rect b="b" l="l" r="r" t="t"/>
              <a:pathLst>
                <a:path extrusionOk="0" h="2077" w="434">
                  <a:moveTo>
                    <a:pt x="217" y="0"/>
                  </a:moveTo>
                  <a:cubicBezTo>
                    <a:pt x="150" y="0"/>
                    <a:pt x="84" y="50"/>
                    <a:pt x="67" y="150"/>
                  </a:cubicBezTo>
                  <a:cubicBezTo>
                    <a:pt x="0" y="751"/>
                    <a:pt x="67" y="1351"/>
                    <a:pt x="100" y="1952"/>
                  </a:cubicBezTo>
                  <a:cubicBezTo>
                    <a:pt x="100" y="2035"/>
                    <a:pt x="159" y="2077"/>
                    <a:pt x="217" y="2077"/>
                  </a:cubicBezTo>
                  <a:cubicBezTo>
                    <a:pt x="275" y="2077"/>
                    <a:pt x="334" y="2035"/>
                    <a:pt x="334" y="1952"/>
                  </a:cubicBezTo>
                  <a:cubicBezTo>
                    <a:pt x="367" y="1351"/>
                    <a:pt x="434" y="751"/>
                    <a:pt x="367" y="150"/>
                  </a:cubicBezTo>
                  <a:cubicBezTo>
                    <a:pt x="350" y="50"/>
                    <a:pt x="284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170"/>
            <p:cNvSpPr/>
            <p:nvPr/>
          </p:nvSpPr>
          <p:spPr>
            <a:xfrm>
              <a:off x="5188114" y="4652722"/>
              <a:ext cx="4347" cy="24950"/>
            </a:xfrm>
            <a:custGeom>
              <a:rect b="b" l="l" r="r" t="t"/>
              <a:pathLst>
                <a:path extrusionOk="0" h="1343" w="234">
                  <a:moveTo>
                    <a:pt x="117" y="0"/>
                  </a:moveTo>
                  <a:cubicBezTo>
                    <a:pt x="75" y="0"/>
                    <a:pt x="34" y="34"/>
                    <a:pt x="34" y="100"/>
                  </a:cubicBezTo>
                  <a:cubicBezTo>
                    <a:pt x="0" y="467"/>
                    <a:pt x="0" y="868"/>
                    <a:pt x="34" y="1268"/>
                  </a:cubicBezTo>
                  <a:cubicBezTo>
                    <a:pt x="34" y="1318"/>
                    <a:pt x="75" y="1343"/>
                    <a:pt x="117" y="1343"/>
                  </a:cubicBezTo>
                  <a:cubicBezTo>
                    <a:pt x="159" y="1343"/>
                    <a:pt x="200" y="1318"/>
                    <a:pt x="200" y="1268"/>
                  </a:cubicBezTo>
                  <a:cubicBezTo>
                    <a:pt x="234" y="868"/>
                    <a:pt x="234" y="467"/>
                    <a:pt x="200" y="100"/>
                  </a:cubicBezTo>
                  <a:cubicBezTo>
                    <a:pt x="200" y="34"/>
                    <a:pt x="15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170"/>
            <p:cNvSpPr/>
            <p:nvPr/>
          </p:nvSpPr>
          <p:spPr>
            <a:xfrm>
              <a:off x="5186256" y="4602990"/>
              <a:ext cx="4347" cy="20770"/>
            </a:xfrm>
            <a:custGeom>
              <a:rect b="b" l="l" r="r" t="t"/>
              <a:pathLst>
                <a:path extrusionOk="0" h="1118" w="234">
                  <a:moveTo>
                    <a:pt x="117" y="0"/>
                  </a:moveTo>
                  <a:cubicBezTo>
                    <a:pt x="75" y="0"/>
                    <a:pt x="34" y="25"/>
                    <a:pt x="34" y="75"/>
                  </a:cubicBezTo>
                  <a:cubicBezTo>
                    <a:pt x="0" y="409"/>
                    <a:pt x="34" y="743"/>
                    <a:pt x="34" y="1043"/>
                  </a:cubicBezTo>
                  <a:cubicBezTo>
                    <a:pt x="34" y="1093"/>
                    <a:pt x="75" y="1118"/>
                    <a:pt x="117" y="1118"/>
                  </a:cubicBezTo>
                  <a:cubicBezTo>
                    <a:pt x="159" y="1118"/>
                    <a:pt x="200" y="1093"/>
                    <a:pt x="200" y="1043"/>
                  </a:cubicBezTo>
                  <a:cubicBezTo>
                    <a:pt x="200" y="743"/>
                    <a:pt x="234" y="409"/>
                    <a:pt x="200" y="75"/>
                  </a:cubicBezTo>
                  <a:cubicBezTo>
                    <a:pt x="200" y="25"/>
                    <a:pt x="15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47" name="Google Shape;5947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800" y="2999025"/>
            <a:ext cx="1649025" cy="16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8" name="Google Shape;5948;p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4263" y="2384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9" name="Google Shape;5949;p1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034" y="3451914"/>
            <a:ext cx="1748425" cy="131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0" name="Google Shape;5950;p1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9372" y="1080650"/>
            <a:ext cx="2196744" cy="16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4" name="Shape 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5" name="Google Shape;5955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799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956" name="Google Shape;5956;p171"/>
          <p:cNvSpPr txBox="1"/>
          <p:nvPr/>
        </p:nvSpPr>
        <p:spPr>
          <a:xfrm>
            <a:off x="7023675" y="907894"/>
            <a:ext cx="19650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434343"/>
                </a:solidFill>
                <a:latin typeface="Patrick Hand"/>
                <a:ea typeface="Patrick Hand"/>
                <a:cs typeface="Patrick Hand"/>
                <a:sym typeface="Patrick Hand"/>
              </a:rPr>
              <a:t>What do these look like in the DREAMS</a:t>
            </a:r>
            <a:endParaRPr b="1" sz="3800">
              <a:solidFill>
                <a:srgbClr val="434343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434343"/>
                </a:solidFill>
                <a:latin typeface="Patrick Hand"/>
                <a:ea typeface="Patrick Hand"/>
                <a:cs typeface="Patrick Hand"/>
                <a:sym typeface="Patrick Hand"/>
              </a:rPr>
              <a:t>Lab?</a:t>
            </a:r>
            <a:endParaRPr b="1" sz="3800">
              <a:solidFill>
                <a:srgbClr val="43434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0" name="Shape 5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1" name="Google Shape;5961;p172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Expectations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</a:t>
            </a:r>
            <a:endParaRPr/>
          </a:p>
        </p:txBody>
      </p:sp>
      <p:grpSp>
        <p:nvGrpSpPr>
          <p:cNvPr id="5962" name="Google Shape;5962;p172"/>
          <p:cNvGrpSpPr/>
          <p:nvPr/>
        </p:nvGrpSpPr>
        <p:grpSpPr>
          <a:xfrm>
            <a:off x="3103241" y="864500"/>
            <a:ext cx="744312" cy="221985"/>
            <a:chOff x="8652775" y="883650"/>
            <a:chExt cx="120875" cy="36050"/>
          </a:xfrm>
        </p:grpSpPr>
        <p:sp>
          <p:nvSpPr>
            <p:cNvPr id="5963" name="Google Shape;5963;p17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17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17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17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17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17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9" name="Google Shape;5969;p172"/>
          <p:cNvGrpSpPr/>
          <p:nvPr/>
        </p:nvGrpSpPr>
        <p:grpSpPr>
          <a:xfrm>
            <a:off x="2235791" y="1381400"/>
            <a:ext cx="234762" cy="218290"/>
            <a:chOff x="8652775" y="883650"/>
            <a:chExt cx="38125" cy="35450"/>
          </a:xfrm>
        </p:grpSpPr>
        <p:sp>
          <p:nvSpPr>
            <p:cNvPr id="5970" name="Google Shape;5970;p17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17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17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3" name="Google Shape;5973;p172"/>
          <p:cNvGrpSpPr/>
          <p:nvPr/>
        </p:nvGrpSpPr>
        <p:grpSpPr>
          <a:xfrm>
            <a:off x="4658891" y="4179088"/>
            <a:ext cx="234762" cy="218290"/>
            <a:chOff x="8652775" y="883650"/>
            <a:chExt cx="38125" cy="35450"/>
          </a:xfrm>
        </p:grpSpPr>
        <p:sp>
          <p:nvSpPr>
            <p:cNvPr id="5974" name="Google Shape;5974;p17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17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17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17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8" name="Google Shape;5978;p172"/>
          <p:cNvGrpSpPr/>
          <p:nvPr/>
        </p:nvGrpSpPr>
        <p:grpSpPr>
          <a:xfrm>
            <a:off x="7457557" y="2964812"/>
            <a:ext cx="1142081" cy="979326"/>
            <a:chOff x="4041575" y="1574875"/>
            <a:chExt cx="296475" cy="254225"/>
          </a:xfrm>
        </p:grpSpPr>
        <p:sp>
          <p:nvSpPr>
            <p:cNvPr id="5979" name="Google Shape;5979;p172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80" name="Google Shape;5980;p172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5981" name="Google Shape;5981;p172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2" name="Google Shape;5982;p172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3" name="Google Shape;5983;p172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4" name="Google Shape;5984;p172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5" name="Google Shape;5985;p172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6" name="Google Shape;5986;p172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7" name="Google Shape;5987;p172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8" name="Google Shape;5988;p172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9" name="Google Shape;5989;p172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0" name="Google Shape;5990;p172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991" name="Google Shape;5991;p172"/>
          <p:cNvGrpSpPr/>
          <p:nvPr/>
        </p:nvGrpSpPr>
        <p:grpSpPr>
          <a:xfrm rot="-603175">
            <a:off x="737506" y="715848"/>
            <a:ext cx="812360" cy="950133"/>
            <a:chOff x="1550475" y="1522188"/>
            <a:chExt cx="307200" cy="359300"/>
          </a:xfrm>
        </p:grpSpPr>
        <p:sp>
          <p:nvSpPr>
            <p:cNvPr id="5992" name="Google Shape;5992;p172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93" name="Google Shape;5993;p172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5994" name="Google Shape;5994;p172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5" name="Google Shape;5995;p172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6" name="Google Shape;5996;p172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7" name="Google Shape;5997;p172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8" name="Google Shape;5998;p172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9" name="Google Shape;5999;p172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172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1" name="Google Shape;6001;p172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2" name="Google Shape;6002;p172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3" name="Google Shape;6003;p172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4" name="Google Shape;6004;p172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5" name="Google Shape;6005;p172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6" name="Google Shape;6006;p172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172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172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172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0" name="Google Shape;6010;p172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1" name="Google Shape;6011;p172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2" name="Google Shape;6012;p172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3" name="Google Shape;6013;p172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4" name="Google Shape;6014;p172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15" name="Google Shape;6015;p172"/>
          <p:cNvGrpSpPr/>
          <p:nvPr/>
        </p:nvGrpSpPr>
        <p:grpSpPr>
          <a:xfrm>
            <a:off x="6845691" y="2335025"/>
            <a:ext cx="234762" cy="218290"/>
            <a:chOff x="8652775" y="883650"/>
            <a:chExt cx="38125" cy="35450"/>
          </a:xfrm>
        </p:grpSpPr>
        <p:sp>
          <p:nvSpPr>
            <p:cNvPr id="6016" name="Google Shape;6016;p17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17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17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9" name="Google Shape;6019;p172"/>
          <p:cNvGrpSpPr/>
          <p:nvPr/>
        </p:nvGrpSpPr>
        <p:grpSpPr>
          <a:xfrm>
            <a:off x="5925668" y="4280769"/>
            <a:ext cx="430885" cy="203666"/>
            <a:chOff x="8703675" y="886625"/>
            <a:chExt cx="69975" cy="33075"/>
          </a:xfrm>
        </p:grpSpPr>
        <p:sp>
          <p:nvSpPr>
            <p:cNvPr id="6020" name="Google Shape;6020;p17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17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2" name="Google Shape;6022;p172"/>
          <p:cNvSpPr/>
          <p:nvPr/>
        </p:nvSpPr>
        <p:spPr>
          <a:xfrm>
            <a:off x="5781150" y="864500"/>
            <a:ext cx="2504400" cy="1817100"/>
          </a:xfrm>
          <a:prstGeom prst="wedgeEllipseCallout">
            <a:avLst>
              <a:gd fmla="val 32689" name="adj1"/>
              <a:gd fmla="val 53708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Hmm what should I do?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6" name="Shape 6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7" name="Google Shape;6027;p173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3500"/>
              <a:t>If…then… </a:t>
            </a:r>
            <a:endParaRPr sz="3500"/>
          </a:p>
        </p:txBody>
      </p:sp>
      <p:sp>
        <p:nvSpPr>
          <p:cNvPr id="6028" name="Google Shape;6028;p173"/>
          <p:cNvSpPr txBox="1"/>
          <p:nvPr/>
        </p:nvSpPr>
        <p:spPr>
          <a:xfrm>
            <a:off x="3240488" y="158596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waiting outside for my teacher, then….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29" name="Google Shape;6029;p173"/>
          <p:cNvSpPr/>
          <p:nvPr/>
        </p:nvSpPr>
        <p:spPr>
          <a:xfrm>
            <a:off x="6480625" y="1294525"/>
            <a:ext cx="2408400" cy="29283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…I should wait quietly against the wall. </a:t>
            </a:r>
            <a:endParaRPr sz="20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30" name="Google Shape;6030;p173"/>
          <p:cNvSpPr/>
          <p:nvPr/>
        </p:nvSpPr>
        <p:spPr>
          <a:xfrm>
            <a:off x="311750" y="1410125"/>
            <a:ext cx="2351400" cy="28545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speak loudly to my friends.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6031" name="Google Shape;6031;p173"/>
          <p:cNvGrpSpPr/>
          <p:nvPr/>
        </p:nvGrpSpPr>
        <p:grpSpPr>
          <a:xfrm>
            <a:off x="4044012" y="389037"/>
            <a:ext cx="1055985" cy="905499"/>
            <a:chOff x="4041575" y="1574875"/>
            <a:chExt cx="296475" cy="254225"/>
          </a:xfrm>
        </p:grpSpPr>
        <p:sp>
          <p:nvSpPr>
            <p:cNvPr id="6032" name="Google Shape;6032;p173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33" name="Google Shape;6033;p173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6034" name="Google Shape;6034;p173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5" name="Google Shape;6035;p173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6" name="Google Shape;6036;p173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7" name="Google Shape;6037;p173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8" name="Google Shape;6038;p173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9" name="Google Shape;6039;p173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0" name="Google Shape;6040;p173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1" name="Google Shape;6041;p173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2" name="Google Shape;6042;p173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3" name="Google Shape;6043;p173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6047" name="Shape 6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8" name="Google Shape;6048;p174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6049" name="Google Shape;6049;p174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stuck and I don’t know what to do next, then….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50" name="Google Shape;6050;p174"/>
          <p:cNvSpPr/>
          <p:nvPr/>
        </p:nvSpPr>
        <p:spPr>
          <a:xfrm>
            <a:off x="6084925" y="1391075"/>
            <a:ext cx="2807700" cy="33084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Go straight to </a:t>
            </a:r>
            <a:endParaRPr sz="20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my teacher </a:t>
            </a:r>
            <a:endParaRPr sz="20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for help</a:t>
            </a:r>
            <a:endParaRPr sz="20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51" name="Google Shape;6051;p174"/>
          <p:cNvSpPr/>
          <p:nvPr/>
        </p:nvSpPr>
        <p:spPr>
          <a:xfrm>
            <a:off x="311750" y="1424675"/>
            <a:ext cx="2747100" cy="32412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C3 B4 Me</a:t>
            </a:r>
            <a:endParaRPr sz="2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(ask 3 friends for help before asking your ICT Teacher)</a:t>
            </a:r>
            <a:endParaRPr sz="2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6052" name="Google Shape;6052;p174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6053" name="Google Shape;6053;p174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54" name="Google Shape;6054;p174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6055" name="Google Shape;6055;p174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6" name="Google Shape;6056;p174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7" name="Google Shape;6057;p174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8" name="Google Shape;6058;p174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9" name="Google Shape;6059;p174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0" name="Google Shape;6060;p174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1" name="Google Shape;6061;p174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2" name="Google Shape;6062;p174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3" name="Google Shape;6063;p174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4" name="Google Shape;6064;p174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8" name="Shape 6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9" name="Google Shape;6069;p175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3500"/>
              <a:t>If…then… </a:t>
            </a:r>
            <a:endParaRPr sz="3500"/>
          </a:p>
        </p:txBody>
      </p:sp>
      <p:sp>
        <p:nvSpPr>
          <p:cNvPr id="6070" name="Google Shape;6070;p175"/>
          <p:cNvSpPr txBox="1"/>
          <p:nvPr/>
        </p:nvSpPr>
        <p:spPr>
          <a:xfrm>
            <a:off x="3240488" y="158596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in the yellow zone and feeling silly, then….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71" name="Google Shape;6071;p175"/>
          <p:cNvSpPr/>
          <p:nvPr/>
        </p:nvSpPr>
        <p:spPr>
          <a:xfrm>
            <a:off x="6480625" y="1294525"/>
            <a:ext cx="2408400" cy="29283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I should run around the DREAMs Lab </a:t>
            </a:r>
            <a:endParaRPr sz="20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72" name="Google Shape;6072;p175"/>
          <p:cNvSpPr/>
          <p:nvPr/>
        </p:nvSpPr>
        <p:spPr>
          <a:xfrm>
            <a:off x="311750" y="1410125"/>
            <a:ext cx="2351400" cy="28545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take a break and ask my teacher if I can drink water outside.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6073" name="Google Shape;6073;p175"/>
          <p:cNvGrpSpPr/>
          <p:nvPr/>
        </p:nvGrpSpPr>
        <p:grpSpPr>
          <a:xfrm>
            <a:off x="4044012" y="389037"/>
            <a:ext cx="1055985" cy="905499"/>
            <a:chOff x="4041575" y="1574875"/>
            <a:chExt cx="296475" cy="254225"/>
          </a:xfrm>
        </p:grpSpPr>
        <p:sp>
          <p:nvSpPr>
            <p:cNvPr id="6074" name="Google Shape;6074;p175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75" name="Google Shape;6075;p175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6076" name="Google Shape;6076;p175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7" name="Google Shape;6077;p175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8" name="Google Shape;6078;p175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9" name="Google Shape;6079;p175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0" name="Google Shape;6080;p175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1" name="Google Shape;6081;p175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2" name="Google Shape;6082;p175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3" name="Google Shape;6083;p175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4" name="Google Shape;6084;p175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5" name="Google Shape;6085;p175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9" name="Shape 6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0" name="Google Shape;6090;p176"/>
          <p:cNvSpPr txBox="1"/>
          <p:nvPr>
            <p:ph type="title"/>
          </p:nvPr>
        </p:nvSpPr>
        <p:spPr>
          <a:xfrm>
            <a:off x="915975" y="1074975"/>
            <a:ext cx="466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What do we use this app for?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pic>
        <p:nvPicPr>
          <p:cNvPr id="6091" name="Google Shape;6091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675" y="168387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2" name="Google Shape;6092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500" y="3147975"/>
            <a:ext cx="160972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3" name="Google Shape;6093;p176"/>
          <p:cNvSpPr/>
          <p:nvPr/>
        </p:nvSpPr>
        <p:spPr>
          <a:xfrm>
            <a:off x="3007125" y="2055475"/>
            <a:ext cx="2282700" cy="1117200"/>
          </a:xfrm>
          <a:prstGeom prst="wedgeRoundRectCallout">
            <a:avLst>
              <a:gd fmla="val -61815" name="adj1"/>
              <a:gd fmla="val 8449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How do I login?</a:t>
            </a:r>
            <a:endParaRPr sz="23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nergy Powers - Super Heroes and Villains Minitheme by Slidesgo">
  <a:themeElements>
    <a:clrScheme name="Simple Light">
      <a:dk1>
        <a:srgbClr val="191919"/>
      </a:dk1>
      <a:lt1>
        <a:srgbClr val="FFFFFF"/>
      </a:lt1>
      <a:dk2>
        <a:srgbClr val="51A6EB"/>
      </a:dk2>
      <a:lt2>
        <a:srgbClr val="1C75BC"/>
      </a:lt2>
      <a:accent1>
        <a:srgbClr val="CC0000"/>
      </a:accent1>
      <a:accent2>
        <a:srgbClr val="EEC18D"/>
      </a:accent2>
      <a:accent3>
        <a:srgbClr val="FFE400"/>
      </a:accent3>
      <a:accent4>
        <a:srgbClr val="FFC500"/>
      </a:accent4>
      <a:accent5>
        <a:srgbClr val="8AC43F"/>
      </a:accent5>
      <a:accent6>
        <a:srgbClr val="00924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ergy Powers - Super Heroes and Villains Minitheme by Slidesgo">
  <a:themeElements>
    <a:clrScheme name="Simple Light">
      <a:dk1>
        <a:srgbClr val="191919"/>
      </a:dk1>
      <a:lt1>
        <a:srgbClr val="FFFFFF"/>
      </a:lt1>
      <a:dk2>
        <a:srgbClr val="51A6EB"/>
      </a:dk2>
      <a:lt2>
        <a:srgbClr val="1C75BC"/>
      </a:lt2>
      <a:accent1>
        <a:srgbClr val="CC0000"/>
      </a:accent1>
      <a:accent2>
        <a:srgbClr val="EEC18D"/>
      </a:accent2>
      <a:accent3>
        <a:srgbClr val="FFE400"/>
      </a:accent3>
      <a:accent4>
        <a:srgbClr val="FFC500"/>
      </a:accent4>
      <a:accent5>
        <a:srgbClr val="8AC43F"/>
      </a:accent5>
      <a:accent6>
        <a:srgbClr val="00924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89C5CC"/>
      </a:accent1>
      <a:accent2>
        <a:srgbClr val="69A1AC"/>
      </a:accent2>
      <a:accent3>
        <a:srgbClr val="EBBA2C"/>
      </a:accent3>
      <a:accent4>
        <a:srgbClr val="AFB9C5"/>
      </a:accent4>
      <a:accent5>
        <a:srgbClr val="FFD96C"/>
      </a:accent5>
      <a:accent6>
        <a:srgbClr val="D8D8D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